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345" r:id="rId2"/>
    <p:sldId id="346" r:id="rId3"/>
    <p:sldId id="424" r:id="rId4"/>
    <p:sldId id="348" r:id="rId5"/>
    <p:sldId id="349" r:id="rId6"/>
    <p:sldId id="350" r:id="rId7"/>
    <p:sldId id="356" r:id="rId8"/>
    <p:sldId id="351" r:id="rId9"/>
    <p:sldId id="353" r:id="rId10"/>
    <p:sldId id="425" r:id="rId11"/>
    <p:sldId id="359" r:id="rId12"/>
    <p:sldId id="427" r:id="rId13"/>
    <p:sldId id="360" r:id="rId14"/>
    <p:sldId id="354" r:id="rId15"/>
    <p:sldId id="355" r:id="rId16"/>
    <p:sldId id="357" r:id="rId17"/>
    <p:sldId id="358" r:id="rId18"/>
    <p:sldId id="390" r:id="rId19"/>
    <p:sldId id="370" r:id="rId20"/>
    <p:sldId id="34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66FF33"/>
    <a:srgbClr val="F76F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50" autoAdjust="0"/>
    <p:restoredTop sz="94660"/>
  </p:normalViewPr>
  <p:slideViewPr>
    <p:cSldViewPr snapToGrid="0">
      <p:cViewPr varScale="1">
        <p:scale>
          <a:sx n="96" d="100"/>
          <a:sy n="96" d="100"/>
        </p:scale>
        <p:origin x="3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1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71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4.jpeg>
</file>

<file path=ppt/media/image4.png>
</file>

<file path=ppt/media/image40.png>
</file>

<file path=ppt/media/image5.png>
</file>

<file path=ppt/media/image6.png>
</file>

<file path=ppt/media/image60.png>
</file>

<file path=ppt/media/image7.png>
</file>

<file path=ppt/media/image8.png>
</file>

<file path=ppt/media/image8.svg>
</file>

<file path=ppt/media/image9.JPG>
</file>

<file path=ppt/media/image9.png>
</file>

<file path=ppt/media/media1.mp4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2D2439-091D-43CF-8DAC-A2D018D7E0B4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203708-ACBE-44E3-8016-C6B11C72A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891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203708-ACBE-44E3-8016-C6B11C72AF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08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203708-ACBE-44E3-8016-C6B11C72AF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908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1E64C7-E09A-4006-9DEF-175209582E3E}" type="slidenum">
              <a:rPr lang="en-ZA" smtClean="0"/>
              <a:t>5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63139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1E64C7-E09A-4006-9DEF-175209582E3E}" type="slidenum">
              <a:rPr lang="en-ZA" smtClean="0"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33582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2.png"/><Relationship Id="rId2" Type="http://schemas.microsoft.com/office/2007/relationships/media" Target="../media/media10.m4a"/><Relationship Id="rId1" Type="http://schemas.openxmlformats.org/officeDocument/2006/relationships/tags" Target="../tags/tag4.xml"/><Relationship Id="rId6" Type="http://schemas.openxmlformats.org/officeDocument/2006/relationships/image" Target="../media/image280.png"/><Relationship Id="rId5" Type="http://schemas.openxmlformats.org/officeDocument/2006/relationships/image" Target="../media/image271.png"/><Relationship Id="rId4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29.png"/><Relationship Id="rId4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100.png"/><Relationship Id="rId4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2.m4a"/><Relationship Id="rId7" Type="http://schemas.openxmlformats.org/officeDocument/2006/relationships/image" Target="../media/image32.png"/><Relationship Id="rId2" Type="http://schemas.microsoft.com/office/2007/relationships/media" Target="../media/media12.m4a"/><Relationship Id="rId1" Type="http://schemas.openxmlformats.org/officeDocument/2006/relationships/tags" Target="../tags/tag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27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90.png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7.m4a"/><Relationship Id="rId7" Type="http://schemas.openxmlformats.org/officeDocument/2006/relationships/image" Target="../media/image8.svg"/><Relationship Id="rId2" Type="http://schemas.microsoft.com/office/2007/relationships/media" Target="../media/media17.m4a"/><Relationship Id="rId1" Type="http://schemas.openxmlformats.org/officeDocument/2006/relationships/tags" Target="../tags/tag8.xml"/><Relationship Id="rId6" Type="http://schemas.openxmlformats.org/officeDocument/2006/relationships/image" Target="../media/image7.png"/><Relationship Id="rId5" Type="http://schemas.openxmlformats.org/officeDocument/2006/relationships/hyperlink" Target="mailto:emahlwele05@gmail.com" TargetMode="Externa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9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8.m4a"/><Relationship Id="rId7" Type="http://schemas.openxmlformats.org/officeDocument/2006/relationships/image" Target="../media/image35.svg"/><Relationship Id="rId2" Type="http://schemas.microsoft.com/office/2007/relationships/media" Target="../media/media18.m4a"/><Relationship Id="rId1" Type="http://schemas.openxmlformats.org/officeDocument/2006/relationships/tags" Target="../tags/tag10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2.png"/><Relationship Id="rId3" Type="http://schemas.openxmlformats.org/officeDocument/2006/relationships/audio" Target="../media/media4.m4a"/><Relationship Id="rId7" Type="http://schemas.openxmlformats.org/officeDocument/2006/relationships/image" Target="../media/image4.png"/><Relationship Id="rId12" Type="http://schemas.openxmlformats.org/officeDocument/2006/relationships/image" Target="../media/image11.png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0.png"/><Relationship Id="rId15" Type="http://schemas.openxmlformats.org/officeDocument/2006/relationships/image" Target="../media/image2.png"/><Relationship Id="rId10" Type="http://schemas.openxmlformats.org/officeDocument/2006/relationships/image" Target="../media/image9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8.png"/><Relationship Id="rId14" Type="http://schemas.openxmlformats.org/officeDocument/2006/relationships/image" Target="../media/image6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.png"/><Relationship Id="rId3" Type="http://schemas.openxmlformats.org/officeDocument/2006/relationships/audio" Target="../media/media5.m4a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121.png"/><Relationship Id="rId11" Type="http://schemas.openxmlformats.org/officeDocument/2006/relationships/image" Target="../media/image160.pn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16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audio" Target="../media/media7.m4a"/><Relationship Id="rId7" Type="http://schemas.openxmlformats.org/officeDocument/2006/relationships/image" Target="../media/image21.png"/><Relationship Id="rId2" Type="http://schemas.microsoft.com/office/2007/relationships/media" Target="../media/media7.m4a"/><Relationship Id="rId1" Type="http://schemas.openxmlformats.org/officeDocument/2006/relationships/tags" Target="../tags/tag3.xml"/><Relationship Id="rId6" Type="http://schemas.openxmlformats.org/officeDocument/2006/relationships/image" Target="../media/image20.png"/><Relationship Id="rId11" Type="http://schemas.openxmlformats.org/officeDocument/2006/relationships/image" Target="../media/image2.png"/><Relationship Id="rId5" Type="http://schemas.openxmlformats.org/officeDocument/2006/relationships/image" Target="../media/image19.png"/><Relationship Id="rId10" Type="http://schemas.openxmlformats.org/officeDocument/2006/relationships/image" Target="../media/image220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7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28.png"/><Relationship Id="rId4" Type="http://schemas.openxmlformats.org/officeDocument/2006/relationships/image" Target="../media/image1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nal intr video">
            <a:hlinkClick r:id="" action="ppaction://media"/>
            <a:extLst>
              <a:ext uri="{FF2B5EF4-FFF2-40B4-BE49-F238E27FC236}">
                <a16:creationId xmlns:a16="http://schemas.microsoft.com/office/drawing/2014/main" id="{6792110E-8F92-263D-8448-E704ACAFE7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74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88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155"/>
            <a:ext cx="10515600" cy="1325563"/>
          </a:xfrm>
        </p:spPr>
        <p:txBody>
          <a:bodyPr/>
          <a:lstStyle/>
          <a:p>
            <a:r>
              <a:rPr lang="en-ZA" sz="4400" u="sng" dirty="0">
                <a:solidFill>
                  <a:srgbClr val="0099FF"/>
                </a:solidFill>
              </a:rPr>
              <a:t>Median of a triangle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A14180-1B4E-D552-ED05-93D9089B1648}"/>
              </a:ext>
            </a:extLst>
          </p:cNvPr>
          <p:cNvSpPr txBox="1"/>
          <p:nvPr/>
        </p:nvSpPr>
        <p:spPr>
          <a:xfrm flipH="1">
            <a:off x="3617190" y="1940156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006939C3-2346-3BAC-FB5C-8011AF0A3E2B}"/>
              </a:ext>
            </a:extLst>
          </p:cNvPr>
          <p:cNvSpPr/>
          <p:nvPr/>
        </p:nvSpPr>
        <p:spPr>
          <a:xfrm rot="10800000" flipV="1">
            <a:off x="1292353" y="2311397"/>
            <a:ext cx="2902857" cy="1325563"/>
          </a:xfrm>
          <a:prstGeom prst="triangle">
            <a:avLst>
              <a:gd name="adj" fmla="val 15782"/>
            </a:avLst>
          </a:prstGeom>
          <a:solidFill>
            <a:srgbClr val="0099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C79CB46-DDED-F3E9-7C23-C91EF08E802A}"/>
              </a:ext>
            </a:extLst>
          </p:cNvPr>
          <p:cNvCxnSpPr>
            <a:cxnSpLocks/>
            <a:endCxn id="2" idx="0"/>
          </p:cNvCxnSpPr>
          <p:nvPr/>
        </p:nvCxnSpPr>
        <p:spPr>
          <a:xfrm flipV="1">
            <a:off x="2743781" y="2311397"/>
            <a:ext cx="993300" cy="13255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656BCBD-128C-26D2-A1F7-12A93E4D9758}"/>
              </a:ext>
            </a:extLst>
          </p:cNvPr>
          <p:cNvSpPr txBox="1"/>
          <p:nvPr/>
        </p:nvSpPr>
        <p:spPr>
          <a:xfrm flipH="1">
            <a:off x="4201981" y="3452295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9783DD-A520-102B-BD75-DCAC70DFE302}"/>
              </a:ext>
            </a:extLst>
          </p:cNvPr>
          <p:cNvSpPr txBox="1"/>
          <p:nvPr/>
        </p:nvSpPr>
        <p:spPr>
          <a:xfrm flipH="1">
            <a:off x="1013518" y="3452295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304705-9ABF-3FB4-60A0-5D32F615B32C}"/>
              </a:ext>
            </a:extLst>
          </p:cNvPr>
          <p:cNvSpPr txBox="1"/>
          <p:nvPr/>
        </p:nvSpPr>
        <p:spPr>
          <a:xfrm flipH="1">
            <a:off x="2593478" y="3600095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84946B0-F8E8-0EA2-F901-94C2C643E758}"/>
                  </a:ext>
                </a:extLst>
              </p:cNvPr>
              <p:cNvSpPr txBox="1"/>
              <p:nvPr/>
            </p:nvSpPr>
            <p:spPr>
              <a:xfrm>
                <a:off x="3516755" y="3490188"/>
                <a:ext cx="16030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ZA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∥</m:t>
                      </m:r>
                    </m:oMath>
                  </m:oMathPara>
                </a14:m>
                <a:endParaRPr lang="en-ZA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84946B0-F8E8-0EA2-F901-94C2C643E7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755" y="3490188"/>
                <a:ext cx="160300" cy="276999"/>
              </a:xfrm>
              <a:prstGeom prst="rect">
                <a:avLst/>
              </a:prstGeom>
              <a:blipFill>
                <a:blip r:embed="rId5"/>
                <a:stretch>
                  <a:fillRect l="-42308" r="-42308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911907B-85E8-2315-3F99-A09CE5D39AAC}"/>
                  </a:ext>
                </a:extLst>
              </p:cNvPr>
              <p:cNvSpPr txBox="1"/>
              <p:nvPr/>
            </p:nvSpPr>
            <p:spPr>
              <a:xfrm>
                <a:off x="2057860" y="3498461"/>
                <a:ext cx="16030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ZA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∥</m:t>
                      </m:r>
                    </m:oMath>
                  </m:oMathPara>
                </a14:m>
                <a:endParaRPr lang="en-ZA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911907B-85E8-2315-3F99-A09CE5D39A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7860" y="3498461"/>
                <a:ext cx="160300" cy="276999"/>
              </a:xfrm>
              <a:prstGeom prst="rect">
                <a:avLst/>
              </a:prstGeom>
              <a:blipFill>
                <a:blip r:embed="rId6"/>
                <a:stretch>
                  <a:fillRect l="-42308" r="-42308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20AE6E84-71C1-D060-DEE5-D5573A1318C5}"/>
              </a:ext>
            </a:extLst>
          </p:cNvPr>
          <p:cNvSpPr txBox="1"/>
          <p:nvPr/>
        </p:nvSpPr>
        <p:spPr>
          <a:xfrm flipH="1">
            <a:off x="6569485" y="3864349"/>
            <a:ext cx="2748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u="sng" dirty="0">
                <a:solidFill>
                  <a:schemeClr val="bg1"/>
                </a:solidFill>
              </a:rPr>
              <a:t>Equation of median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834E77-8DE3-BFDC-D2C0-24BDAD40E640}"/>
              </a:ext>
            </a:extLst>
          </p:cNvPr>
          <p:cNvSpPr txBox="1"/>
          <p:nvPr/>
        </p:nvSpPr>
        <p:spPr>
          <a:xfrm flipH="1">
            <a:off x="1456771" y="4233681"/>
            <a:ext cx="2748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Line CD is the </a:t>
            </a:r>
            <a:r>
              <a:rPr lang="en-ZA" dirty="0">
                <a:solidFill>
                  <a:schemeClr val="bg1"/>
                </a:solidFill>
                <a:highlight>
                  <a:srgbClr val="0099FF"/>
                </a:highlight>
              </a:rPr>
              <a:t>median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B9E905-DA9E-9DD3-8F61-9DC622B13E18}"/>
              </a:ext>
            </a:extLst>
          </p:cNvPr>
          <p:cNvSpPr txBox="1"/>
          <p:nvPr/>
        </p:nvSpPr>
        <p:spPr>
          <a:xfrm flipH="1">
            <a:off x="6569485" y="4435786"/>
            <a:ext cx="377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dirty="0">
                <a:solidFill>
                  <a:schemeClr val="bg1"/>
                </a:solidFill>
              </a:rPr>
              <a:t>Find D coordinates, midpoint of AB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AECD01-4CF4-C06C-63B3-420EE087F35A}"/>
              </a:ext>
            </a:extLst>
          </p:cNvPr>
          <p:cNvSpPr txBox="1"/>
          <p:nvPr/>
        </p:nvSpPr>
        <p:spPr>
          <a:xfrm flipH="1">
            <a:off x="6569485" y="5007223"/>
            <a:ext cx="377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dirty="0">
                <a:solidFill>
                  <a:schemeClr val="bg1"/>
                </a:solidFill>
              </a:rPr>
              <a:t>Use C and D to find the equation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2C6E4AE-A596-ACC5-478F-314908A2E0ED}"/>
              </a:ext>
            </a:extLst>
          </p:cNvPr>
          <p:cNvSpPr/>
          <p:nvPr/>
        </p:nvSpPr>
        <p:spPr>
          <a:xfrm flipV="1">
            <a:off x="6332614" y="3778451"/>
            <a:ext cx="4244614" cy="1846341"/>
          </a:xfrm>
          <a:prstGeom prst="rect">
            <a:avLst/>
          </a:prstGeom>
          <a:noFill/>
          <a:ln w="38100">
            <a:solidFill>
              <a:srgbClr val="00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C114036-4407-A690-3F57-8C6F3FF6C56F}"/>
              </a:ext>
            </a:extLst>
          </p:cNvPr>
          <p:cNvSpPr/>
          <p:nvPr/>
        </p:nvSpPr>
        <p:spPr>
          <a:xfrm flipV="1">
            <a:off x="6332614" y="2096187"/>
            <a:ext cx="4244614" cy="817390"/>
          </a:xfrm>
          <a:prstGeom prst="rect">
            <a:avLst/>
          </a:prstGeom>
          <a:noFill/>
          <a:ln w="38100">
            <a:solidFill>
              <a:srgbClr val="00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D0E7E8-FAE5-B842-2BB9-6839E734B842}"/>
              </a:ext>
            </a:extLst>
          </p:cNvPr>
          <p:cNvSpPr txBox="1"/>
          <p:nvPr/>
        </p:nvSpPr>
        <p:spPr>
          <a:xfrm>
            <a:off x="6610027" y="2181716"/>
            <a:ext cx="35927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800" dirty="0">
                <a:solidFill>
                  <a:schemeClr val="bg1"/>
                </a:solidFill>
                <a:ea typeface="Cambria Math" panose="02040503050406030204" pitchFamily="18" charset="0"/>
              </a:rPr>
              <a:t>A line that </a:t>
            </a:r>
            <a:r>
              <a:rPr lang="en-ZA" dirty="0">
                <a:solidFill>
                  <a:schemeClr val="bg1"/>
                </a:solidFill>
                <a:ea typeface="Cambria Math" panose="02040503050406030204" pitchFamily="18" charset="0"/>
              </a:rPr>
              <a:t>cuts</a:t>
            </a:r>
            <a:r>
              <a:rPr lang="en-ZA" sz="1800" dirty="0">
                <a:solidFill>
                  <a:schemeClr val="bg1"/>
                </a:solidFill>
                <a:ea typeface="Cambria Math" panose="02040503050406030204" pitchFamily="18" charset="0"/>
              </a:rPr>
              <a:t> the opposite side of a triangle into two equal parts</a:t>
            </a:r>
          </a:p>
        </p:txBody>
      </p:sp>
      <p:pic>
        <p:nvPicPr>
          <p:cNvPr id="127" name="Audio 126">
            <a:hlinkClick r:id="" action="ppaction://media"/>
            <a:extLst>
              <a:ext uri="{FF2B5EF4-FFF2-40B4-BE49-F238E27FC236}">
                <a16:creationId xmlns:a16="http://schemas.microsoft.com/office/drawing/2014/main" id="{A9182062-514D-FA3E-9ED0-2F2D532CD8F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5380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521"/>
    </mc:Choice>
    <mc:Fallback xmlns="">
      <p:transition spd="slow" advTm="71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6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7"/>
                </p:tgtEl>
              </p:cMediaNode>
            </p:audio>
          </p:childTnLst>
        </p:cTn>
      </p:par>
    </p:tnLst>
    <p:bldLst>
      <p:bldP spid="7" grpId="0"/>
      <p:bldP spid="2" grpId="0" animBg="1"/>
      <p:bldP spid="13" grpId="0"/>
      <p:bldP spid="14" grpId="0"/>
      <p:bldP spid="15" grpId="0"/>
      <p:bldP spid="16" grpId="0"/>
      <p:bldP spid="17" grpId="0"/>
      <p:bldP spid="18" grpId="0"/>
      <p:bldP spid="19" grpId="0"/>
      <p:bldP spid="22" grpId="0"/>
      <p:bldP spid="23" grpId="0"/>
      <p:bldP spid="24" grpId="0" animBg="1"/>
      <p:bldP spid="25" grpId="0" animBg="1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38731" cy="1325563"/>
          </a:xfrm>
        </p:spPr>
        <p:txBody>
          <a:bodyPr/>
          <a:lstStyle/>
          <a:p>
            <a:r>
              <a:rPr lang="en-ZA" sz="4400" u="sng" dirty="0">
                <a:solidFill>
                  <a:srgbClr val="00FFFF"/>
                </a:solidFill>
              </a:rPr>
              <a:t>Altitude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394BFA-4520-B975-380F-F6D6EF24D4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87250" y="2942046"/>
            <a:ext cx="3424791" cy="33101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ZA" dirty="0">
                <a:solidFill>
                  <a:schemeClr val="bg1"/>
                </a:solidFill>
              </a:rPr>
              <a:t>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5FBFBD-B74F-8AB9-EFC2-31F87D45F409}"/>
              </a:ext>
            </a:extLst>
          </p:cNvPr>
          <p:cNvSpPr txBox="1"/>
          <p:nvPr/>
        </p:nvSpPr>
        <p:spPr>
          <a:xfrm flipH="1">
            <a:off x="6659910" y="1846617"/>
            <a:ext cx="37448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A line that is perpendicular to the opposite side of a triangle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DF4C50-5767-1811-4035-2ABFBB42D2F7}"/>
              </a:ext>
            </a:extLst>
          </p:cNvPr>
          <p:cNvSpPr txBox="1"/>
          <p:nvPr/>
        </p:nvSpPr>
        <p:spPr>
          <a:xfrm flipH="1">
            <a:off x="3012961" y="1956462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739C0377-A8F2-CDBF-849F-D0073499333A}"/>
              </a:ext>
            </a:extLst>
          </p:cNvPr>
          <p:cNvSpPr/>
          <p:nvPr/>
        </p:nvSpPr>
        <p:spPr>
          <a:xfrm rot="10800000" flipV="1">
            <a:off x="1309435" y="2297000"/>
            <a:ext cx="2384703" cy="1325563"/>
          </a:xfrm>
          <a:prstGeom prst="triangle">
            <a:avLst>
              <a:gd name="adj" fmla="val 21106"/>
            </a:avLst>
          </a:prstGeom>
          <a:solidFill>
            <a:srgbClr val="00FFFF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>
              <a:solidFill>
                <a:schemeClr val="bg1"/>
              </a:solidFill>
              <a:highlight>
                <a:srgbClr val="00FFFF"/>
              </a:highlight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0FBF966-649E-EC06-178F-55F7F8D983F4}"/>
              </a:ext>
            </a:extLst>
          </p:cNvPr>
          <p:cNvCxnSpPr>
            <a:cxnSpLocks/>
          </p:cNvCxnSpPr>
          <p:nvPr/>
        </p:nvCxnSpPr>
        <p:spPr>
          <a:xfrm>
            <a:off x="2946992" y="2459442"/>
            <a:ext cx="733152" cy="115892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CBE501-341A-649F-BF28-4CA77EA99F58}"/>
              </a:ext>
            </a:extLst>
          </p:cNvPr>
          <p:cNvSpPr txBox="1"/>
          <p:nvPr/>
        </p:nvSpPr>
        <p:spPr>
          <a:xfrm flipH="1">
            <a:off x="3666150" y="3452295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521E36-43A3-8906-6700-5D80309CC52B}"/>
              </a:ext>
            </a:extLst>
          </p:cNvPr>
          <p:cNvSpPr txBox="1"/>
          <p:nvPr/>
        </p:nvSpPr>
        <p:spPr>
          <a:xfrm flipH="1">
            <a:off x="1013518" y="3452295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405AFE-F4F0-483C-0019-D2224F22036A}"/>
              </a:ext>
            </a:extLst>
          </p:cNvPr>
          <p:cNvSpPr txBox="1"/>
          <p:nvPr/>
        </p:nvSpPr>
        <p:spPr>
          <a:xfrm flipH="1">
            <a:off x="2660265" y="2217250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D7FD91-1AC3-E3AD-EB2E-456E36FB5328}"/>
              </a:ext>
            </a:extLst>
          </p:cNvPr>
          <p:cNvSpPr txBox="1"/>
          <p:nvPr/>
        </p:nvSpPr>
        <p:spPr>
          <a:xfrm flipH="1">
            <a:off x="1281426" y="4148134"/>
            <a:ext cx="2748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</a:rPr>
              <a:t>Line BD is an </a:t>
            </a:r>
            <a:r>
              <a:rPr lang="en-ZA" sz="2000" dirty="0">
                <a:solidFill>
                  <a:schemeClr val="bg1"/>
                </a:solidFill>
                <a:highlight>
                  <a:srgbClr val="00FFFF"/>
                </a:highlight>
              </a:rPr>
              <a:t>altitude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B648805-3C23-2677-00EC-96AF480F059A}"/>
                  </a:ext>
                </a:extLst>
              </p:cNvPr>
              <p:cNvSpPr txBox="1"/>
              <p:nvPr/>
            </p:nvSpPr>
            <p:spPr>
              <a:xfrm rot="19636198">
                <a:off x="2815651" y="2416004"/>
                <a:ext cx="21159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ZA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∟</m:t>
                      </m:r>
                    </m:oMath>
                  </m:oMathPara>
                </a14:m>
                <a:endParaRPr lang="en-ZA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B648805-3C23-2677-00EC-96AF480F05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636198">
                <a:off x="2815651" y="2416004"/>
                <a:ext cx="211596" cy="276999"/>
              </a:xfrm>
              <a:prstGeom prst="rect">
                <a:avLst/>
              </a:prstGeom>
              <a:blipFill>
                <a:blip r:embed="rId5"/>
                <a:stretch>
                  <a:fillRect l="-3636" r="-9091" b="-6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>
            <a:extLst>
              <a:ext uri="{FF2B5EF4-FFF2-40B4-BE49-F238E27FC236}">
                <a16:creationId xmlns:a16="http://schemas.microsoft.com/office/drawing/2014/main" id="{1E310FDF-BE75-E35B-FF1A-C415E8E1554D}"/>
              </a:ext>
            </a:extLst>
          </p:cNvPr>
          <p:cNvSpPr txBox="1"/>
          <p:nvPr/>
        </p:nvSpPr>
        <p:spPr>
          <a:xfrm flipH="1">
            <a:off x="6295804" y="3046713"/>
            <a:ext cx="2748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u="sng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Equation of altitude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B2522FC-F10C-0553-7B57-415B91445257}"/>
              </a:ext>
            </a:extLst>
          </p:cNvPr>
          <p:cNvSpPr txBox="1"/>
          <p:nvPr/>
        </p:nvSpPr>
        <p:spPr>
          <a:xfrm flipH="1">
            <a:off x="6422914" y="3795638"/>
            <a:ext cx="3770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Find the gradient of AC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BBDC98D-10A1-5991-61CA-BE69FEF0D71A}"/>
              </a:ext>
            </a:extLst>
          </p:cNvPr>
          <p:cNvSpPr txBox="1"/>
          <p:nvPr/>
        </p:nvSpPr>
        <p:spPr>
          <a:xfrm flipH="1">
            <a:off x="6422913" y="4367075"/>
            <a:ext cx="42446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Find the gradient of BD(altitude) using </a:t>
            </a:r>
            <a:r>
              <a:rPr lang="en-ZA" sz="2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2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BD</a:t>
            </a:r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X </a:t>
            </a:r>
            <a:r>
              <a:rPr lang="en-ZA" sz="2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2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AC</a:t>
            </a:r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=-1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73506C-3665-7A8A-5CB3-5B6405D6D6E8}"/>
              </a:ext>
            </a:extLst>
          </p:cNvPr>
          <p:cNvSpPr txBox="1"/>
          <p:nvPr/>
        </p:nvSpPr>
        <p:spPr>
          <a:xfrm flipH="1">
            <a:off x="6422913" y="5213853"/>
            <a:ext cx="4108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Use the gradient of BD(altitude)  and point B to find the equation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DE36257-7F95-C87C-DFCE-41B26A5E5385}"/>
              </a:ext>
            </a:extLst>
          </p:cNvPr>
          <p:cNvSpPr/>
          <p:nvPr/>
        </p:nvSpPr>
        <p:spPr>
          <a:xfrm flipV="1">
            <a:off x="6295805" y="3487701"/>
            <a:ext cx="4244613" cy="2584274"/>
          </a:xfrm>
          <a:prstGeom prst="rect">
            <a:avLst/>
          </a:prstGeom>
          <a:noFill/>
          <a:ln w="3810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8D9B92C-9773-60EF-BDBE-60932299AF8A}"/>
              </a:ext>
            </a:extLst>
          </p:cNvPr>
          <p:cNvSpPr/>
          <p:nvPr/>
        </p:nvSpPr>
        <p:spPr>
          <a:xfrm flipV="1">
            <a:off x="6295805" y="1574736"/>
            <a:ext cx="4244614" cy="1285028"/>
          </a:xfrm>
          <a:prstGeom prst="rect">
            <a:avLst/>
          </a:prstGeom>
          <a:noFill/>
          <a:ln w="3810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bg1"/>
              </a:solidFill>
            </a:endParaRPr>
          </a:p>
        </p:txBody>
      </p:sp>
      <p:pic>
        <p:nvPicPr>
          <p:cNvPr id="108" name="Audio 107">
            <a:hlinkClick r:id="" action="ppaction://media"/>
            <a:extLst>
              <a:ext uri="{FF2B5EF4-FFF2-40B4-BE49-F238E27FC236}">
                <a16:creationId xmlns:a16="http://schemas.microsoft.com/office/drawing/2014/main" id="{B7ED9EC9-7ECD-DC24-9EC0-F741BF78AB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903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159"/>
    </mc:Choice>
    <mc:Fallback xmlns="">
      <p:transition spd="slow" advTm="83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8"/>
                </p:tgtEl>
              </p:cMediaNode>
            </p:audio>
          </p:childTnLst>
        </p:cTn>
      </p:par>
    </p:tnLst>
    <p:bldLst>
      <p:bldP spid="7" grpId="0"/>
      <p:bldP spid="2" grpId="0"/>
      <p:bldP spid="3" grpId="0" animBg="1"/>
      <p:bldP spid="8" grpId="0"/>
      <p:bldP spid="9" grpId="0"/>
      <p:bldP spid="10" grpId="0"/>
      <p:bldP spid="13" grpId="0"/>
      <p:bldP spid="31" grpId="0"/>
      <p:bldP spid="39" grpId="0"/>
      <p:bldP spid="40" grpId="0"/>
      <p:bldP spid="41" grpId="0"/>
      <p:bldP spid="42" grpId="0"/>
      <p:bldP spid="44" grpId="0" animBg="1"/>
      <p:bldP spid="4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38731" cy="1325563"/>
          </a:xfrm>
        </p:spPr>
        <p:txBody>
          <a:bodyPr/>
          <a:lstStyle/>
          <a:p>
            <a:r>
              <a:rPr lang="en-ZA" sz="4400" u="sng" dirty="0">
                <a:solidFill>
                  <a:srgbClr val="00FFFF"/>
                </a:solidFill>
              </a:rPr>
              <a:t>Altitude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394BFA-4520-B975-380F-F6D6EF24D4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87250" y="2942046"/>
            <a:ext cx="3424791" cy="33101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ZA" dirty="0"/>
              <a:t>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5FBFBD-B74F-8AB9-EFC2-31F87D45F409}"/>
              </a:ext>
            </a:extLst>
          </p:cNvPr>
          <p:cNvSpPr txBox="1"/>
          <p:nvPr/>
        </p:nvSpPr>
        <p:spPr>
          <a:xfrm flipH="1">
            <a:off x="6659910" y="1846617"/>
            <a:ext cx="37448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ea typeface="Cambria Math" panose="02040503050406030204" pitchFamily="18" charset="0"/>
              </a:rPr>
              <a:t>A line that is perpendicular to the opposite side of a triangle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DF4C50-5767-1811-4035-2ABFBB42D2F7}"/>
              </a:ext>
            </a:extLst>
          </p:cNvPr>
          <p:cNvSpPr txBox="1"/>
          <p:nvPr/>
        </p:nvSpPr>
        <p:spPr>
          <a:xfrm flipH="1">
            <a:off x="3012961" y="1956462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C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739C0377-A8F2-CDBF-849F-D0073499333A}"/>
              </a:ext>
            </a:extLst>
          </p:cNvPr>
          <p:cNvSpPr/>
          <p:nvPr/>
        </p:nvSpPr>
        <p:spPr>
          <a:xfrm rot="10800000" flipV="1">
            <a:off x="1309435" y="2297000"/>
            <a:ext cx="2384703" cy="1325563"/>
          </a:xfrm>
          <a:prstGeom prst="triangle">
            <a:avLst>
              <a:gd name="adj" fmla="val 21106"/>
            </a:avLst>
          </a:prstGeom>
          <a:solidFill>
            <a:srgbClr val="00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>
              <a:highlight>
                <a:srgbClr val="00FFFF"/>
              </a:highlight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0FBF966-649E-EC06-178F-55F7F8D983F4}"/>
              </a:ext>
            </a:extLst>
          </p:cNvPr>
          <p:cNvCxnSpPr>
            <a:cxnSpLocks/>
          </p:cNvCxnSpPr>
          <p:nvPr/>
        </p:nvCxnSpPr>
        <p:spPr>
          <a:xfrm>
            <a:off x="2946992" y="2459442"/>
            <a:ext cx="733152" cy="11589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CBE501-341A-649F-BF28-4CA77EA99F58}"/>
              </a:ext>
            </a:extLst>
          </p:cNvPr>
          <p:cNvSpPr txBox="1"/>
          <p:nvPr/>
        </p:nvSpPr>
        <p:spPr>
          <a:xfrm flipH="1">
            <a:off x="3666150" y="3452295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521E36-43A3-8906-6700-5D80309CC52B}"/>
              </a:ext>
            </a:extLst>
          </p:cNvPr>
          <p:cNvSpPr txBox="1"/>
          <p:nvPr/>
        </p:nvSpPr>
        <p:spPr>
          <a:xfrm flipH="1">
            <a:off x="1013518" y="3452295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405AFE-F4F0-483C-0019-D2224F22036A}"/>
              </a:ext>
            </a:extLst>
          </p:cNvPr>
          <p:cNvSpPr txBox="1"/>
          <p:nvPr/>
        </p:nvSpPr>
        <p:spPr>
          <a:xfrm flipH="1">
            <a:off x="2660265" y="2217250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D7FD91-1AC3-E3AD-EB2E-456E36FB5328}"/>
              </a:ext>
            </a:extLst>
          </p:cNvPr>
          <p:cNvSpPr txBox="1"/>
          <p:nvPr/>
        </p:nvSpPr>
        <p:spPr>
          <a:xfrm flipH="1">
            <a:off x="1281426" y="4148134"/>
            <a:ext cx="2748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/>
              <a:t>Line BD is an </a:t>
            </a:r>
            <a:r>
              <a:rPr lang="en-ZA" sz="2000" dirty="0">
                <a:highlight>
                  <a:srgbClr val="00FFFF"/>
                </a:highlight>
              </a:rPr>
              <a:t>altitude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B648805-3C23-2677-00EC-96AF480F059A}"/>
                  </a:ext>
                </a:extLst>
              </p:cNvPr>
              <p:cNvSpPr txBox="1"/>
              <p:nvPr/>
            </p:nvSpPr>
            <p:spPr>
              <a:xfrm rot="19636198">
                <a:off x="2815651" y="2416004"/>
                <a:ext cx="21159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ZA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∟</m:t>
                      </m:r>
                    </m:oMath>
                  </m:oMathPara>
                </a14:m>
                <a:endParaRPr lang="en-ZA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B648805-3C23-2677-00EC-96AF480F05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636198">
                <a:off x="2815651" y="2416004"/>
                <a:ext cx="211596" cy="276999"/>
              </a:xfrm>
              <a:prstGeom prst="rect">
                <a:avLst/>
              </a:prstGeom>
              <a:blipFill>
                <a:blip r:embed="rId5"/>
                <a:stretch>
                  <a:fillRect l="-3636" r="-9091" b="-6897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>
            <a:extLst>
              <a:ext uri="{FF2B5EF4-FFF2-40B4-BE49-F238E27FC236}">
                <a16:creationId xmlns:a16="http://schemas.microsoft.com/office/drawing/2014/main" id="{1E310FDF-BE75-E35B-FF1A-C415E8E1554D}"/>
              </a:ext>
            </a:extLst>
          </p:cNvPr>
          <p:cNvSpPr txBox="1"/>
          <p:nvPr/>
        </p:nvSpPr>
        <p:spPr>
          <a:xfrm flipH="1">
            <a:off x="6295804" y="3046713"/>
            <a:ext cx="2748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Equation of altitude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B2522FC-F10C-0553-7B57-415B91445257}"/>
              </a:ext>
            </a:extLst>
          </p:cNvPr>
          <p:cNvSpPr txBox="1"/>
          <p:nvPr/>
        </p:nvSpPr>
        <p:spPr>
          <a:xfrm flipH="1">
            <a:off x="6422914" y="3795638"/>
            <a:ext cx="3770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ea typeface="Cambria Math" panose="02040503050406030204" pitchFamily="18" charset="0"/>
              </a:rPr>
              <a:t>Find the gradient of AC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BBDC98D-10A1-5991-61CA-BE69FEF0D71A}"/>
              </a:ext>
            </a:extLst>
          </p:cNvPr>
          <p:cNvSpPr txBox="1"/>
          <p:nvPr/>
        </p:nvSpPr>
        <p:spPr>
          <a:xfrm flipH="1">
            <a:off x="6422913" y="4367075"/>
            <a:ext cx="42446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ea typeface="Cambria Math" panose="02040503050406030204" pitchFamily="18" charset="0"/>
              </a:rPr>
              <a:t>Find the gradient of BD(altitude) using </a:t>
            </a:r>
            <a:r>
              <a:rPr lang="en-ZA" sz="2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2000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BD</a:t>
            </a:r>
            <a:r>
              <a:rPr lang="en-ZA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X </a:t>
            </a:r>
            <a:r>
              <a:rPr lang="en-ZA" sz="2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2000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AC</a:t>
            </a:r>
            <a:r>
              <a:rPr lang="en-ZA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=-1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73506C-3665-7A8A-5CB3-5B6405D6D6E8}"/>
              </a:ext>
            </a:extLst>
          </p:cNvPr>
          <p:cNvSpPr txBox="1"/>
          <p:nvPr/>
        </p:nvSpPr>
        <p:spPr>
          <a:xfrm flipH="1">
            <a:off x="6422913" y="5213853"/>
            <a:ext cx="4108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ea typeface="Cambria Math" panose="02040503050406030204" pitchFamily="18" charset="0"/>
              </a:rPr>
              <a:t>Use the gradient of BD(altitude)  and point B to find the equation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DE36257-7F95-C87C-DFCE-41B26A5E5385}"/>
              </a:ext>
            </a:extLst>
          </p:cNvPr>
          <p:cNvSpPr/>
          <p:nvPr/>
        </p:nvSpPr>
        <p:spPr>
          <a:xfrm flipV="1">
            <a:off x="6295805" y="3487701"/>
            <a:ext cx="4244613" cy="2584274"/>
          </a:xfrm>
          <a:prstGeom prst="rect">
            <a:avLst/>
          </a:prstGeom>
          <a:noFill/>
          <a:ln w="3810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8D9B92C-9773-60EF-BDBE-60932299AF8A}"/>
              </a:ext>
            </a:extLst>
          </p:cNvPr>
          <p:cNvSpPr/>
          <p:nvPr/>
        </p:nvSpPr>
        <p:spPr>
          <a:xfrm flipV="1">
            <a:off x="6295805" y="1574736"/>
            <a:ext cx="4244614" cy="1285028"/>
          </a:xfrm>
          <a:prstGeom prst="rect">
            <a:avLst/>
          </a:prstGeom>
          <a:noFill/>
          <a:ln w="3810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108" name="Audio 107">
            <a:hlinkClick r:id="" action="ppaction://media"/>
            <a:extLst>
              <a:ext uri="{FF2B5EF4-FFF2-40B4-BE49-F238E27FC236}">
                <a16:creationId xmlns:a16="http://schemas.microsoft.com/office/drawing/2014/main" id="{B7ED9EC9-7ECD-DC24-9EC0-F741BF78AB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156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159"/>
    </mc:Choice>
    <mc:Fallback xmlns="">
      <p:transition spd="slow" advTm="83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8"/>
                </p:tgtEl>
              </p:cMediaNode>
            </p:audio>
          </p:childTnLst>
        </p:cTn>
      </p:par>
    </p:tnLst>
    <p:bldLst>
      <p:bldP spid="7" grpId="0"/>
      <p:bldP spid="2" grpId="0"/>
      <p:bldP spid="3" grpId="0" animBg="1"/>
      <p:bldP spid="8" grpId="0"/>
      <p:bldP spid="9" grpId="0"/>
      <p:bldP spid="10" grpId="0"/>
      <p:bldP spid="13" grpId="0"/>
      <p:bldP spid="31" grpId="0"/>
      <p:bldP spid="39" grpId="0"/>
      <p:bldP spid="40" grpId="0"/>
      <p:bldP spid="41" grpId="0"/>
      <p:bldP spid="42" grpId="0"/>
      <p:bldP spid="44" grpId="0" animBg="1"/>
      <p:bldP spid="4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45210" cy="1236309"/>
          </a:xfrm>
        </p:spPr>
        <p:txBody>
          <a:bodyPr/>
          <a:lstStyle/>
          <a:p>
            <a:r>
              <a:rPr lang="en-ZA" sz="4400" u="sng" dirty="0">
                <a:solidFill>
                  <a:srgbClr val="FF33CC"/>
                </a:solidFill>
              </a:rPr>
              <a:t>Perpendicular bisector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56C02C-6147-758D-78BC-6FC0D7BDE7AF}"/>
              </a:ext>
            </a:extLst>
          </p:cNvPr>
          <p:cNvSpPr txBox="1"/>
          <p:nvPr/>
        </p:nvSpPr>
        <p:spPr>
          <a:xfrm flipH="1">
            <a:off x="3997366" y="1940156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DD1D4820-3E31-3B0D-0EEA-37F57BC2DC33}"/>
              </a:ext>
            </a:extLst>
          </p:cNvPr>
          <p:cNvSpPr/>
          <p:nvPr/>
        </p:nvSpPr>
        <p:spPr>
          <a:xfrm rot="10800000" flipV="1">
            <a:off x="1292353" y="2311397"/>
            <a:ext cx="2902857" cy="1325563"/>
          </a:xfrm>
          <a:prstGeom prst="triangle">
            <a:avLst>
              <a:gd name="adj" fmla="val 0"/>
            </a:avLst>
          </a:prstGeom>
          <a:solidFill>
            <a:srgbClr val="FF33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6C769DC-3BE7-7748-0B8F-C1BA21EA10B5}"/>
              </a:ext>
            </a:extLst>
          </p:cNvPr>
          <p:cNvCxnSpPr>
            <a:cxnSpLocks/>
          </p:cNvCxnSpPr>
          <p:nvPr/>
        </p:nvCxnSpPr>
        <p:spPr>
          <a:xfrm flipH="1" flipV="1">
            <a:off x="2418792" y="2124822"/>
            <a:ext cx="872893" cy="180709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E84D142-319A-555B-E2E6-89DF29ED07B1}"/>
              </a:ext>
            </a:extLst>
          </p:cNvPr>
          <p:cNvSpPr txBox="1"/>
          <p:nvPr/>
        </p:nvSpPr>
        <p:spPr>
          <a:xfrm flipH="1">
            <a:off x="4201981" y="3452295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E39243-D6D8-BBBB-DEA8-28C297D6149B}"/>
              </a:ext>
            </a:extLst>
          </p:cNvPr>
          <p:cNvSpPr txBox="1"/>
          <p:nvPr/>
        </p:nvSpPr>
        <p:spPr>
          <a:xfrm flipH="1">
            <a:off x="1013518" y="3452295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0E09B9-F938-5A0F-3681-10A3603508AD}"/>
              </a:ext>
            </a:extLst>
          </p:cNvPr>
          <p:cNvSpPr txBox="1"/>
          <p:nvPr/>
        </p:nvSpPr>
        <p:spPr>
          <a:xfrm flipH="1">
            <a:off x="2137059" y="2081806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2AB6218-44A8-99A3-517A-1D14F5FD0190}"/>
                  </a:ext>
                </a:extLst>
              </p:cNvPr>
              <p:cNvSpPr txBox="1"/>
              <p:nvPr/>
            </p:nvSpPr>
            <p:spPr>
              <a:xfrm rot="20114947">
                <a:off x="3497401" y="2420457"/>
                <a:ext cx="16030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ZA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∥</m:t>
                      </m:r>
                    </m:oMath>
                  </m:oMathPara>
                </a14:m>
                <a:endParaRPr lang="en-ZA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2AB6218-44A8-99A3-517A-1D14F5FD01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114947">
                <a:off x="3497401" y="2420457"/>
                <a:ext cx="160300" cy="276999"/>
              </a:xfrm>
              <a:prstGeom prst="rect">
                <a:avLst/>
              </a:prstGeom>
              <a:blipFill>
                <a:blip r:embed="rId5"/>
                <a:stretch>
                  <a:fillRect l="-20455" t="-5660" r="-27273" b="-207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27A174D5-7AEF-02E3-1580-0A60DAD0B1F2}"/>
              </a:ext>
            </a:extLst>
          </p:cNvPr>
          <p:cNvSpPr txBox="1"/>
          <p:nvPr/>
        </p:nvSpPr>
        <p:spPr>
          <a:xfrm flipH="1">
            <a:off x="992765" y="4526908"/>
            <a:ext cx="4222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Line DE </a:t>
            </a:r>
            <a:r>
              <a:rPr lang="en-ZA" dirty="0">
                <a:solidFill>
                  <a:schemeClr val="bg1"/>
                </a:solidFill>
                <a:highlight>
                  <a:srgbClr val="FF33CC"/>
                </a:highlight>
              </a:rPr>
              <a:t>perpendicular bisector </a:t>
            </a:r>
            <a:r>
              <a:rPr lang="en-ZA" dirty="0">
                <a:solidFill>
                  <a:schemeClr val="bg1"/>
                </a:solidFill>
              </a:rPr>
              <a:t>of line AC</a:t>
            </a:r>
            <a:endParaRPr lang="en-ZA" dirty="0">
              <a:solidFill>
                <a:schemeClr val="bg1"/>
              </a:solidFill>
              <a:highlight>
                <a:srgbClr val="00FFFF"/>
              </a:highligh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D05704B-C1BD-92C0-1740-E537A234F9B4}"/>
                  </a:ext>
                </a:extLst>
              </p:cNvPr>
              <p:cNvSpPr txBox="1"/>
              <p:nvPr/>
            </p:nvSpPr>
            <p:spPr>
              <a:xfrm rot="9315238">
                <a:off x="2753362" y="2719587"/>
                <a:ext cx="21159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ZA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∟</m:t>
                      </m:r>
                    </m:oMath>
                  </m:oMathPara>
                </a14:m>
                <a:endParaRPr lang="en-ZA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D05704B-C1BD-92C0-1740-E537A234F9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9315238">
                <a:off x="2753362" y="2719587"/>
                <a:ext cx="211596" cy="276999"/>
              </a:xfrm>
              <a:prstGeom prst="rect">
                <a:avLst/>
              </a:prstGeom>
              <a:blipFill>
                <a:blip r:embed="rId6"/>
                <a:stretch>
                  <a:fillRect l="-11538" t="-5263" r="-5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F869EB0-8460-AF63-293C-252E2B172ED2}"/>
                  </a:ext>
                </a:extLst>
              </p:cNvPr>
              <p:cNvSpPr txBox="1"/>
              <p:nvPr/>
            </p:nvSpPr>
            <p:spPr>
              <a:xfrm rot="20114947">
                <a:off x="1978481" y="3123935"/>
                <a:ext cx="16030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ZA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∥</m:t>
                      </m:r>
                    </m:oMath>
                  </m:oMathPara>
                </a14:m>
                <a:endParaRPr lang="en-ZA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F869EB0-8460-AF63-293C-252E2B172E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114947">
                <a:off x="1978481" y="3123935"/>
                <a:ext cx="160300" cy="276999"/>
              </a:xfrm>
              <a:prstGeom prst="rect">
                <a:avLst/>
              </a:prstGeom>
              <a:blipFill>
                <a:blip r:embed="rId7"/>
                <a:stretch>
                  <a:fillRect l="-20455" t="-5660" r="-27273" b="-207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8B119673-E499-746A-99F4-E6F3FDEF19A9}"/>
              </a:ext>
            </a:extLst>
          </p:cNvPr>
          <p:cNvSpPr txBox="1"/>
          <p:nvPr/>
        </p:nvSpPr>
        <p:spPr>
          <a:xfrm flipH="1">
            <a:off x="2953674" y="3587337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9" name="Content Placeholder 5">
            <a:extLst>
              <a:ext uri="{FF2B5EF4-FFF2-40B4-BE49-F238E27FC236}">
                <a16:creationId xmlns:a16="http://schemas.microsoft.com/office/drawing/2014/main" id="{508D8403-AD82-F5C6-FFB2-83168FD0F3C7}"/>
              </a:ext>
            </a:extLst>
          </p:cNvPr>
          <p:cNvSpPr txBox="1">
            <a:spLocks/>
          </p:cNvSpPr>
          <p:nvPr/>
        </p:nvSpPr>
        <p:spPr>
          <a:xfrm>
            <a:off x="7474856" y="3103101"/>
            <a:ext cx="3424791" cy="3310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ZA"/>
              <a:t>	</a:t>
            </a:r>
            <a:endParaRPr lang="en-ZA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379FE9-4A42-0CE6-1F69-C694D59DCADA}"/>
              </a:ext>
            </a:extLst>
          </p:cNvPr>
          <p:cNvSpPr txBox="1"/>
          <p:nvPr/>
        </p:nvSpPr>
        <p:spPr>
          <a:xfrm flipH="1">
            <a:off x="6655034" y="2215585"/>
            <a:ext cx="39729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A line that is perpendicular to the opposite side of a triangle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84A763-3F91-F6A6-85E0-BA6B6FF153B8}"/>
              </a:ext>
            </a:extLst>
          </p:cNvPr>
          <p:cNvSpPr txBox="1"/>
          <p:nvPr/>
        </p:nvSpPr>
        <p:spPr>
          <a:xfrm flipH="1">
            <a:off x="6383410" y="3272827"/>
            <a:ext cx="42446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u="sng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Equation of perpendicular bisector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E41FCD3-3C15-3628-FB97-204D508A8EAA}"/>
              </a:ext>
            </a:extLst>
          </p:cNvPr>
          <p:cNvSpPr txBox="1"/>
          <p:nvPr/>
        </p:nvSpPr>
        <p:spPr>
          <a:xfrm flipH="1">
            <a:off x="6412806" y="3883272"/>
            <a:ext cx="42152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Find O coordinates, midpoint of AC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Find the gradient of AC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27FC3DE-B058-D943-88E8-32D56082D6BB}"/>
              </a:ext>
            </a:extLst>
          </p:cNvPr>
          <p:cNvSpPr txBox="1"/>
          <p:nvPr/>
        </p:nvSpPr>
        <p:spPr>
          <a:xfrm flipH="1">
            <a:off x="6383410" y="4632738"/>
            <a:ext cx="42446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Find the gradient of DE using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        </a:t>
            </a:r>
            <a:r>
              <a:rPr lang="en-ZA" sz="2000" dirty="0" err="1">
                <a:solidFill>
                  <a:schemeClr val="bg1"/>
                </a:solidFill>
                <a:ea typeface="Cambria Math" panose="02040503050406030204" pitchFamily="18" charset="0"/>
              </a:rPr>
              <a:t>m</a:t>
            </a:r>
            <a:r>
              <a:rPr lang="en-ZA" sz="2000" baseline="-25000" dirty="0" err="1">
                <a:solidFill>
                  <a:schemeClr val="bg1"/>
                </a:solidFill>
                <a:ea typeface="Cambria Math" panose="02040503050406030204" pitchFamily="18" charset="0"/>
              </a:rPr>
              <a:t>DE</a:t>
            </a: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 X </a:t>
            </a:r>
            <a:r>
              <a:rPr lang="en-ZA" sz="2000" dirty="0" err="1">
                <a:solidFill>
                  <a:schemeClr val="bg1"/>
                </a:solidFill>
                <a:ea typeface="Cambria Math" panose="02040503050406030204" pitchFamily="18" charset="0"/>
              </a:rPr>
              <a:t>m</a:t>
            </a:r>
            <a:r>
              <a:rPr lang="en-ZA" sz="2000" baseline="-25000" dirty="0" err="1">
                <a:solidFill>
                  <a:schemeClr val="bg1"/>
                </a:solidFill>
                <a:ea typeface="Cambria Math" panose="02040503050406030204" pitchFamily="18" charset="0"/>
              </a:rPr>
              <a:t>AC</a:t>
            </a: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 = -1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6566C1B-FA47-C83A-DFDD-4BA1C278CCF5}"/>
              </a:ext>
            </a:extLst>
          </p:cNvPr>
          <p:cNvSpPr txBox="1"/>
          <p:nvPr/>
        </p:nvSpPr>
        <p:spPr>
          <a:xfrm flipH="1">
            <a:off x="6383410" y="5430318"/>
            <a:ext cx="37708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Use the gradient of DE and point O to find the equation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E8C76C-A361-7458-7141-5F14EC09716C}"/>
              </a:ext>
            </a:extLst>
          </p:cNvPr>
          <p:cNvSpPr txBox="1"/>
          <p:nvPr/>
        </p:nvSpPr>
        <p:spPr>
          <a:xfrm flipH="1">
            <a:off x="2572782" y="2928907"/>
            <a:ext cx="30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BAE3F0E-54B4-DA09-7662-64517A53149A}"/>
              </a:ext>
            </a:extLst>
          </p:cNvPr>
          <p:cNvSpPr/>
          <p:nvPr/>
        </p:nvSpPr>
        <p:spPr>
          <a:xfrm flipV="1">
            <a:off x="6383411" y="1940156"/>
            <a:ext cx="4357377" cy="1251594"/>
          </a:xfrm>
          <a:prstGeom prst="rect">
            <a:avLst/>
          </a:prstGeom>
          <a:noFill/>
          <a:ln w="38100">
            <a:solidFill>
              <a:srgbClr val="FF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bg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B58D114-5408-DAEF-3E57-DFD904284038}"/>
              </a:ext>
            </a:extLst>
          </p:cNvPr>
          <p:cNvSpPr/>
          <p:nvPr/>
        </p:nvSpPr>
        <p:spPr>
          <a:xfrm flipV="1">
            <a:off x="6383411" y="3772885"/>
            <a:ext cx="4357377" cy="2461659"/>
          </a:xfrm>
          <a:prstGeom prst="rect">
            <a:avLst/>
          </a:prstGeom>
          <a:noFill/>
          <a:ln w="38100">
            <a:solidFill>
              <a:srgbClr val="FF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bg1"/>
              </a:solidFill>
            </a:endParaRPr>
          </a:p>
        </p:txBody>
      </p:sp>
      <p:pic>
        <p:nvPicPr>
          <p:cNvPr id="82" name="Audio 81">
            <a:hlinkClick r:id="" action="ppaction://media"/>
            <a:extLst>
              <a:ext uri="{FF2B5EF4-FFF2-40B4-BE49-F238E27FC236}">
                <a16:creationId xmlns:a16="http://schemas.microsoft.com/office/drawing/2014/main" id="{CB722A1D-BFCC-EDC3-79BE-A0DFB1BAB0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7389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771"/>
    </mc:Choice>
    <mc:Fallback xmlns="">
      <p:transition spd="slow" advTm="1277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8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2"/>
                </p:tgtEl>
              </p:cMediaNode>
            </p:audio>
          </p:childTnLst>
        </p:cTn>
      </p:par>
    </p:tnLst>
    <p:bldLst>
      <p:bldP spid="2" grpId="0"/>
      <p:bldP spid="3" grpId="0" animBg="1"/>
      <p:bldP spid="8" grpId="0"/>
      <p:bldP spid="9" grpId="0"/>
      <p:bldP spid="10" grpId="0"/>
      <p:bldP spid="11" grpId="0"/>
      <p:bldP spid="13" grpId="0"/>
      <p:bldP spid="19" grpId="0"/>
      <p:bldP spid="26" grpId="0"/>
      <p:bldP spid="27" grpId="0"/>
      <p:bldP spid="30" grpId="0"/>
      <p:bldP spid="31" grpId="0"/>
      <p:bldP spid="32" grpId="0"/>
      <p:bldP spid="33" grpId="0"/>
      <p:bldP spid="34" grpId="0"/>
      <p:bldP spid="40" grpId="0"/>
      <p:bldP spid="41" grpId="0" animBg="1"/>
      <p:bldP spid="4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5CF554-DF7A-4783-9345-11CF0EE48B3F}"/>
              </a:ext>
            </a:extLst>
          </p:cNvPr>
          <p:cNvSpPr/>
          <p:nvPr/>
        </p:nvSpPr>
        <p:spPr>
          <a:xfrm>
            <a:off x="1977149" y="2704870"/>
            <a:ext cx="3301849" cy="779935"/>
          </a:xfrm>
          <a:prstGeom prst="rect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1874"/>
            <a:ext cx="6102927" cy="1001362"/>
          </a:xfrm>
        </p:spPr>
        <p:txBody>
          <a:bodyPr>
            <a:normAutofit/>
          </a:bodyPr>
          <a:lstStyle/>
          <a:p>
            <a:r>
              <a:rPr lang="en-ZA" sz="4400" u="sng" dirty="0">
                <a:solidFill>
                  <a:srgbClr val="FFFF00"/>
                </a:solidFill>
              </a:rPr>
              <a:t>Collinear Points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D29B13-5EFA-D1C7-33EB-449B78C33758}"/>
              </a:ext>
            </a:extLst>
          </p:cNvPr>
          <p:cNvSpPr txBox="1"/>
          <p:nvPr/>
        </p:nvSpPr>
        <p:spPr>
          <a:xfrm>
            <a:off x="1796156" y="1595759"/>
            <a:ext cx="3778305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 (</a:t>
            </a:r>
            <a:r>
              <a:rPr lang="en-ZA" sz="2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en-ZA" sz="2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</a:t>
            </a:r>
            <a:r>
              <a:rPr lang="en-ZA" sz="2000" baseline="-25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; </a:t>
            </a:r>
            <a:r>
              <a:rPr lang="en-ZA" sz="2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r>
              <a:rPr lang="en-ZA" sz="2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</a:t>
            </a:r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)    B (</a:t>
            </a:r>
            <a:r>
              <a:rPr lang="en-ZA" sz="2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en-ZA" sz="2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</a:t>
            </a:r>
            <a:r>
              <a:rPr lang="en-ZA" sz="2000" baseline="-25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; </a:t>
            </a:r>
            <a:r>
              <a:rPr lang="en-ZA" sz="2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r>
              <a:rPr lang="en-ZA" sz="2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</a:t>
            </a:r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)    C (</a:t>
            </a:r>
            <a:r>
              <a:rPr lang="en-ZA" sz="2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en-ZA" sz="2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</a:t>
            </a:r>
            <a:r>
              <a:rPr lang="en-ZA" sz="2000" baseline="-25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; </a:t>
            </a:r>
            <a:r>
              <a:rPr lang="en-ZA" sz="2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r>
              <a:rPr lang="en-ZA" sz="2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</a:t>
            </a:r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)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E044E6-5E19-63D4-01EE-18BA5FA6980C}"/>
              </a:ext>
            </a:extLst>
          </p:cNvPr>
          <p:cNvSpPr/>
          <p:nvPr/>
        </p:nvSpPr>
        <p:spPr>
          <a:xfrm>
            <a:off x="6527041" y="1548450"/>
            <a:ext cx="3778305" cy="143096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FEE0621D-3682-AAEC-36FB-DFFB6B347234}"/>
              </a:ext>
            </a:extLst>
          </p:cNvPr>
          <p:cNvSpPr txBox="1">
            <a:spLocks/>
          </p:cNvSpPr>
          <p:nvPr/>
        </p:nvSpPr>
        <p:spPr>
          <a:xfrm>
            <a:off x="838200" y="3704350"/>
            <a:ext cx="4994564" cy="900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4000" u="sng" dirty="0">
                <a:solidFill>
                  <a:srgbClr val="66FF33"/>
                </a:solidFill>
              </a:rPr>
              <a:t>Intersecting Lines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40E8A4-1B1E-1E6D-76D0-2C8CE384DC5D}"/>
              </a:ext>
            </a:extLst>
          </p:cNvPr>
          <p:cNvSpPr/>
          <p:nvPr/>
        </p:nvSpPr>
        <p:spPr>
          <a:xfrm>
            <a:off x="1732815" y="1502897"/>
            <a:ext cx="3778305" cy="202447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6BE1328-E660-B0E5-00E2-DB44C0A609C3}"/>
              </a:ext>
            </a:extLst>
          </p:cNvPr>
          <p:cNvCxnSpPr>
            <a:cxnSpLocks/>
          </p:cNvCxnSpPr>
          <p:nvPr/>
        </p:nvCxnSpPr>
        <p:spPr>
          <a:xfrm>
            <a:off x="6436546" y="3490605"/>
            <a:ext cx="3778305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6101936-DF6B-F9E9-5F53-06EC53B24FA7}"/>
              </a:ext>
            </a:extLst>
          </p:cNvPr>
          <p:cNvSpPr txBox="1"/>
          <p:nvPr/>
        </p:nvSpPr>
        <p:spPr>
          <a:xfrm>
            <a:off x="1977149" y="2131954"/>
            <a:ext cx="3301849" cy="523220"/>
          </a:xfrm>
          <a:prstGeom prst="rect">
            <a:avLst/>
          </a:prstGeom>
          <a:solidFill>
            <a:srgbClr val="FFC000">
              <a:alpha val="78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ZA" sz="28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28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AB</a:t>
            </a:r>
            <a:r>
              <a:rPr lang="en-ZA" sz="2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ZA" sz="28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28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BC</a:t>
            </a:r>
            <a:r>
              <a:rPr lang="en-ZA" sz="2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endParaRPr lang="en-ZA" sz="2800" u="sng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4F12552-C9D8-5AAB-DAF3-3D0722DDEC94}"/>
              </a:ext>
            </a:extLst>
          </p:cNvPr>
          <p:cNvSpPr/>
          <p:nvPr/>
        </p:nvSpPr>
        <p:spPr>
          <a:xfrm>
            <a:off x="1262385" y="4604583"/>
            <a:ext cx="4055616" cy="1938992"/>
          </a:xfrm>
          <a:prstGeom prst="rect">
            <a:avLst/>
          </a:prstGeom>
          <a:noFill/>
          <a:ln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853761-91B9-D9A6-83E6-A5C3330AF2C6}"/>
              </a:ext>
            </a:extLst>
          </p:cNvPr>
          <p:cNvSpPr txBox="1"/>
          <p:nvPr/>
        </p:nvSpPr>
        <p:spPr>
          <a:xfrm>
            <a:off x="1262385" y="4604583"/>
            <a:ext cx="4055616" cy="1938992"/>
          </a:xfrm>
          <a:prstGeom prst="rect">
            <a:avLst/>
          </a:prstGeom>
          <a:noFill/>
          <a:ln>
            <a:solidFill>
              <a:srgbClr val="66FF33"/>
            </a:solidFill>
          </a:ln>
        </p:spPr>
        <p:txBody>
          <a:bodyPr wrap="square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1. </a:t>
            </a:r>
            <a:r>
              <a:rPr lang="en-ZA" sz="2400" dirty="0">
                <a:solidFill>
                  <a:srgbClr val="66FF33"/>
                </a:solidFill>
              </a:rPr>
              <a:t>Equate the two equations</a:t>
            </a:r>
          </a:p>
          <a:p>
            <a:r>
              <a:rPr lang="en-ZA" sz="2400" dirty="0">
                <a:solidFill>
                  <a:schemeClr val="bg1"/>
                </a:solidFill>
              </a:rPr>
              <a:t>2. Solve for x simultaneously</a:t>
            </a:r>
          </a:p>
          <a:p>
            <a:r>
              <a:rPr lang="en-ZA" sz="2400" dirty="0">
                <a:solidFill>
                  <a:schemeClr val="bg1"/>
                </a:solidFill>
              </a:rPr>
              <a:t>3</a:t>
            </a:r>
            <a:r>
              <a:rPr lang="en-ZA" sz="2400" dirty="0">
                <a:solidFill>
                  <a:srgbClr val="66FF33"/>
                </a:solidFill>
              </a:rPr>
              <a:t>. Substitute x-value </a:t>
            </a:r>
            <a:r>
              <a:rPr lang="en-ZA" sz="2400" dirty="0">
                <a:solidFill>
                  <a:schemeClr val="bg1"/>
                </a:solidFill>
              </a:rPr>
              <a:t>in to one of the </a:t>
            </a:r>
            <a:r>
              <a:rPr lang="en-ZA" sz="2400" dirty="0">
                <a:solidFill>
                  <a:srgbClr val="66FF33"/>
                </a:solidFill>
              </a:rPr>
              <a:t>original equations </a:t>
            </a:r>
            <a:r>
              <a:rPr lang="en-ZA" sz="2400" dirty="0">
                <a:solidFill>
                  <a:schemeClr val="bg1"/>
                </a:solidFill>
              </a:rPr>
              <a:t>and find the corresponding y-value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E945FCB-8CA0-350F-C3E0-1D04C7EBDC7D}"/>
                  </a:ext>
                </a:extLst>
              </p:cNvPr>
              <p:cNvSpPr txBox="1"/>
              <p:nvPr/>
            </p:nvSpPr>
            <p:spPr>
              <a:xfrm>
                <a:off x="2201603" y="2704870"/>
                <a:ext cx="2967409" cy="6995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</m:num>
                      <m:den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</m:den>
                    </m:f>
                  </m:oMath>
                </a14:m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=  </a:t>
                </a:r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 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C</m:t>
                        </m:r>
                      </m:num>
                      <m:den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 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C</m:t>
                        </m:r>
                      </m:den>
                    </m:f>
                  </m:oMath>
                </a14:m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endParaRPr lang="en-ZA" sz="2800" u="sng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E945FCB-8CA0-350F-C3E0-1D04C7EBDC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1603" y="2704870"/>
                <a:ext cx="2967409" cy="699550"/>
              </a:xfrm>
              <a:prstGeom prst="rect">
                <a:avLst/>
              </a:prstGeom>
              <a:blipFill>
                <a:blip r:embed="rId4"/>
                <a:stretch>
                  <a:fillRect b="-964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BB40DB59-C385-B2EB-A232-629BFA25BAB1}"/>
              </a:ext>
            </a:extLst>
          </p:cNvPr>
          <p:cNvSpPr txBox="1"/>
          <p:nvPr/>
        </p:nvSpPr>
        <p:spPr>
          <a:xfrm>
            <a:off x="6617539" y="1663769"/>
            <a:ext cx="3597312" cy="1200329"/>
          </a:xfrm>
          <a:prstGeom prst="rect">
            <a:avLst/>
          </a:prstGeom>
          <a:solidFill>
            <a:srgbClr val="FFC000">
              <a:alpha val="32000"/>
            </a:srgbClr>
          </a:solidFill>
        </p:spPr>
        <p:txBody>
          <a:bodyPr wrap="square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Points are collinear if they have the same gradient or lie on the same 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143E98-B929-CEE7-B132-7D247D45C0C6}"/>
              </a:ext>
            </a:extLst>
          </p:cNvPr>
          <p:cNvSpPr txBox="1"/>
          <p:nvPr/>
        </p:nvSpPr>
        <p:spPr>
          <a:xfrm>
            <a:off x="6662977" y="4697447"/>
            <a:ext cx="3551874" cy="830997"/>
          </a:xfrm>
          <a:prstGeom prst="rect">
            <a:avLst/>
          </a:prstGeom>
          <a:solidFill>
            <a:srgbClr val="66FF33">
              <a:alpha val="44000"/>
            </a:srgbClr>
          </a:solidFill>
          <a:ln>
            <a:solidFill>
              <a:srgbClr val="66FF33"/>
            </a:solidFill>
          </a:ln>
        </p:spPr>
        <p:txBody>
          <a:bodyPr wrap="square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A point where two graphs meet.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A4554B8-2B10-4CC9-0529-C44AEA55D724}"/>
              </a:ext>
            </a:extLst>
          </p:cNvPr>
          <p:cNvSpPr/>
          <p:nvPr/>
        </p:nvSpPr>
        <p:spPr>
          <a:xfrm>
            <a:off x="6527042" y="4604583"/>
            <a:ext cx="3778305" cy="1016727"/>
          </a:xfrm>
          <a:prstGeom prst="rect">
            <a:avLst/>
          </a:prstGeom>
          <a:noFill/>
          <a:ln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40" name="Audio 39">
            <a:hlinkClick r:id="" action="ppaction://media"/>
            <a:extLst>
              <a:ext uri="{FF2B5EF4-FFF2-40B4-BE49-F238E27FC236}">
                <a16:creationId xmlns:a16="http://schemas.microsoft.com/office/drawing/2014/main" id="{DE59E3BE-27A8-0442-9497-A20ED78454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83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573"/>
    </mc:Choice>
    <mc:Fallback xmlns="">
      <p:transition spd="slow" advTm="79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9" x="7685088" y="1509713"/>
          <p14:tracePt t="1517" x="7637463" y="1509713"/>
          <p14:tracePt t="1524" x="7612063" y="1509713"/>
          <p14:tracePt t="1531" x="7564438" y="1509713"/>
          <p14:tracePt t="1538" x="7515225" y="1509713"/>
          <p14:tracePt t="1545" x="7442200" y="1509713"/>
          <p14:tracePt t="1552" x="7380288" y="1509713"/>
          <p14:tracePt t="1559" x="7343775" y="1509713"/>
          <p14:tracePt t="1567" x="7319963" y="1509713"/>
          <p14:tracePt t="1573" x="7283450" y="1509713"/>
          <p14:tracePt t="1581" x="7223125" y="1509713"/>
          <p14:tracePt t="1587" x="7173913" y="1509713"/>
          <p14:tracePt t="1594" x="7124700" y="1509713"/>
          <p14:tracePt t="1601" x="7051675" y="1509713"/>
          <p14:tracePt t="1607" x="7004050" y="1509713"/>
          <p14:tracePt t="1616" x="6954838" y="1509713"/>
          <p14:tracePt t="1622" x="6905625" y="1509713"/>
          <p14:tracePt t="1628" x="6858000" y="1509713"/>
          <p14:tracePt t="1635" x="6832600" y="1509713"/>
          <p14:tracePt t="1642" x="6808788" y="1509713"/>
          <p14:tracePt t="1649" x="6759575" y="1509713"/>
          <p14:tracePt t="1656" x="6699250" y="1509713"/>
          <p14:tracePt t="1663" x="6673850" y="1509713"/>
          <p14:tracePt t="1670" x="6613525" y="1509713"/>
          <p14:tracePt t="1677" x="6577013" y="1509713"/>
          <p14:tracePt t="1684" x="6516688" y="1509713"/>
          <p14:tracePt t="1691" x="6467475" y="1509713"/>
          <p14:tracePt t="1698" x="6394450" y="1498600"/>
          <p14:tracePt t="1704" x="6308725" y="1498600"/>
          <p14:tracePt t="1712" x="6235700" y="1498600"/>
          <p14:tracePt t="1719" x="6126163" y="1473200"/>
          <p14:tracePt t="1725" x="6065838" y="1473200"/>
          <p14:tracePt t="1732" x="6003925" y="1473200"/>
          <p14:tracePt t="1739" x="5930900" y="1473200"/>
          <p14:tracePt t="1748" x="5883275" y="1485900"/>
          <p14:tracePt t="1753" x="5821363" y="1485900"/>
          <p14:tracePt t="1760" x="5773738" y="1485900"/>
          <p14:tracePt t="1767" x="5748338" y="1485900"/>
          <p14:tracePt t="1774" x="5724525" y="1485900"/>
          <p14:tracePt t="1782" x="5700713" y="1485900"/>
          <p14:tracePt t="1788" x="5664200" y="1485900"/>
          <p14:tracePt t="1794" x="5651500" y="1485900"/>
          <p14:tracePt t="1802" x="5614988" y="1485900"/>
          <p14:tracePt t="1809" x="5591175" y="1485900"/>
          <p14:tracePt t="1815" x="5554663" y="1485900"/>
          <p14:tracePt t="1823" x="5518150" y="1485900"/>
          <p14:tracePt t="1831" x="5468938" y="1485900"/>
          <p14:tracePt t="1836" x="5445125" y="1485900"/>
          <p14:tracePt t="1843" x="5408613" y="1485900"/>
          <p14:tracePt t="1850" x="5395913" y="1485900"/>
          <p14:tracePt t="1865" x="5346700" y="1485900"/>
          <p14:tracePt t="1871" x="5334000" y="1485900"/>
          <p14:tracePt t="1878" x="5322888" y="1485900"/>
          <p14:tracePt t="1885" x="5310188" y="1485900"/>
          <p14:tracePt t="1899" x="5297488" y="1485900"/>
          <p14:tracePt t="1919" x="5286375" y="1485900"/>
          <p14:tracePt t="3239" x="5334000" y="1449388"/>
          <p14:tracePt t="3252" x="5395913" y="1389063"/>
          <p14:tracePt t="3253" x="5565775" y="1290638"/>
          <p14:tracePt t="3260" x="5761038" y="1217613"/>
          <p14:tracePt t="3273" x="6211888" y="1169988"/>
          <p14:tracePt t="3283" x="6321425" y="1169988"/>
          <p14:tracePt t="3286" x="6443663" y="1169988"/>
          <p14:tracePt t="3293" x="6577013" y="1181100"/>
          <p14:tracePt t="3301" x="6723063" y="1206500"/>
          <p14:tracePt t="3307" x="6905625" y="1217613"/>
          <p14:tracePt t="3317" x="7077075" y="1217613"/>
          <p14:tracePt t="3321" x="7186613" y="1217613"/>
          <p14:tracePt t="3328" x="7392988" y="1230313"/>
          <p14:tracePt t="3334" x="7515225" y="1266825"/>
          <p14:tracePt t="3342" x="7624763" y="1327150"/>
          <p14:tracePt t="3348" x="7747000" y="1363663"/>
          <p14:tracePt t="3356" x="7843838" y="1400175"/>
          <p14:tracePt t="3362" x="7929563" y="1412875"/>
          <p14:tracePt t="3370" x="7977188" y="1425575"/>
          <p14:tracePt t="3376" x="8013700" y="1436688"/>
          <p14:tracePt t="3383" x="8026400" y="1436688"/>
          <p14:tracePt t="3391" x="8039100" y="1436688"/>
          <p14:tracePt t="3398" x="8050213" y="1449388"/>
          <p14:tracePt t="3411" x="8062913" y="1449388"/>
          <p14:tracePt t="3835" x="8026400" y="1449388"/>
          <p14:tracePt t="3841" x="7856538" y="1473200"/>
          <p14:tracePt t="3848" x="7588250" y="1509713"/>
          <p14:tracePt t="3855" x="7429500" y="1535113"/>
          <p14:tracePt t="3864" x="7332663" y="1546225"/>
          <p14:tracePt t="3869" x="7197725" y="1546225"/>
          <p14:tracePt t="3876" x="7064375" y="1571625"/>
          <p14:tracePt t="3882" x="6991350" y="1571625"/>
          <p14:tracePt t="3890" x="6942138" y="1571625"/>
          <p14:tracePt t="3901" x="6869113" y="1608138"/>
          <p14:tracePt t="3903" x="6821488" y="1608138"/>
          <p14:tracePt t="3911" x="6783388" y="1608138"/>
          <p14:tracePt t="3917" x="6759575" y="1608138"/>
          <p14:tracePt t="3925" x="6723063" y="1608138"/>
          <p14:tracePt t="3932" x="6686550" y="1608138"/>
          <p14:tracePt t="3938" x="6673850" y="1608138"/>
          <p14:tracePt t="3946" x="6662738" y="1608138"/>
          <p14:tracePt t="3952" x="6637338" y="1608138"/>
          <p14:tracePt t="3959" x="6613525" y="1608138"/>
          <p14:tracePt t="3967" x="6589713" y="1608138"/>
          <p14:tracePt t="3973" x="6589713" y="1620838"/>
          <p14:tracePt t="3981" x="6577013" y="1620838"/>
          <p14:tracePt t="3994" x="6553200" y="1620838"/>
          <p14:tracePt t="4001" x="6540500" y="1620838"/>
          <p14:tracePt t="4007" x="6516688" y="1620838"/>
          <p14:tracePt t="4017" x="6503988" y="1620838"/>
          <p14:tracePt t="4022" x="6480175" y="1620838"/>
          <p14:tracePt t="4029" x="6467475" y="1620838"/>
          <p14:tracePt t="4035" x="6454775" y="1620838"/>
          <p14:tracePt t="4043" x="6443663" y="1620838"/>
          <p14:tracePt t="4048" x="6430963" y="1620838"/>
          <p14:tracePt t="4056" x="6418263" y="1620838"/>
          <p14:tracePt t="4067" x="6407150" y="1620838"/>
          <p14:tracePt t="4070" x="6394450" y="1620838"/>
          <p14:tracePt t="4084" x="6381750" y="1620838"/>
          <p14:tracePt t="4091" x="6370638" y="1608138"/>
          <p14:tracePt t="4099" x="6357938" y="1608138"/>
          <p14:tracePt t="4105" x="6345238" y="1608138"/>
          <p14:tracePt t="4112" x="6334125" y="1608138"/>
          <p14:tracePt t="4126" x="6321425" y="1595438"/>
          <p14:tracePt t="4140" x="6308725" y="1595438"/>
          <p14:tracePt t="4148" x="6297613" y="1595438"/>
          <p14:tracePt t="4153" x="6297613" y="1584325"/>
          <p14:tracePt t="4168" x="6284913" y="1584325"/>
          <p14:tracePt t="4182" x="6272213" y="1584325"/>
          <p14:tracePt t="4189" x="6272213" y="1571625"/>
          <p14:tracePt t="4202" x="6261100" y="1571625"/>
          <p14:tracePt t="4209" x="6261100" y="1558925"/>
          <p14:tracePt t="4215" x="6248400" y="1558925"/>
          <p14:tracePt t="4232" x="6235700" y="1546225"/>
          <p14:tracePt t="4244" x="6224588" y="1546225"/>
          <p14:tracePt t="4251" x="6211888" y="1546225"/>
          <p14:tracePt t="4257" x="6199188" y="1535113"/>
          <p14:tracePt t="4265" x="6188075" y="1535113"/>
          <p14:tracePt t="4270" x="6175375" y="1522413"/>
          <p14:tracePt t="4278" x="6162675" y="1522413"/>
          <p14:tracePt t="4285" x="6151563" y="1509713"/>
          <p14:tracePt t="4292" x="6126163" y="1498600"/>
          <p14:tracePt t="4298" x="6102350" y="1485900"/>
          <p14:tracePt t="4306" x="6076950" y="1473200"/>
          <p14:tracePt t="4313" x="6076950" y="1462088"/>
          <p14:tracePt t="4320" x="6053138" y="1449388"/>
          <p14:tracePt t="4327" x="6029325" y="1436688"/>
          <p14:tracePt t="4333" x="6016625" y="1425575"/>
          <p14:tracePt t="4340" x="6003925" y="1425575"/>
          <p14:tracePt t="4349" x="5992813" y="1412875"/>
          <p14:tracePt t="4361" x="5980113" y="1400175"/>
          <p14:tracePt t="4375" x="5967413" y="1400175"/>
          <p14:tracePt t="4883" x="5967413" y="1389063"/>
          <p14:tracePt t="4940" x="5967413" y="1376363"/>
          <p14:tracePt t="4973" x="5967413" y="1363663"/>
          <p14:tracePt t="4993" x="5967413" y="1352550"/>
          <p14:tracePt t="5015" x="5967413" y="1339850"/>
          <p14:tracePt t="5049" x="5967413" y="1327150"/>
          <p14:tracePt t="5063" x="5967413" y="1316038"/>
          <p14:tracePt t="5076" x="5967413" y="1303338"/>
          <p14:tracePt t="5090" x="5967413" y="1290638"/>
          <p14:tracePt t="5100" x="5980113" y="1266825"/>
          <p14:tracePt t="5104" x="5992813" y="1243013"/>
          <p14:tracePt t="5111" x="6003925" y="1217613"/>
          <p14:tracePt t="5119" x="6016625" y="1193800"/>
          <p14:tracePt t="5125" x="6053138" y="1157288"/>
          <p14:tracePt t="5134" x="6076950" y="1120775"/>
          <p14:tracePt t="5138" x="6102350" y="1084263"/>
          <p14:tracePt t="5145" x="6115050" y="1071563"/>
          <p14:tracePt t="5151" x="6126163" y="1060450"/>
          <p14:tracePt t="5159" x="6151563" y="1047750"/>
          <p14:tracePt t="5167" x="6175375" y="1035050"/>
          <p14:tracePt t="5173" x="6188075" y="1023938"/>
          <p14:tracePt t="5181" x="6199188" y="1011238"/>
          <p14:tracePt t="5186" x="6235700" y="998538"/>
          <p14:tracePt t="5194" x="6248400" y="974725"/>
          <p14:tracePt t="5200" x="6272213" y="962025"/>
          <p14:tracePt t="5207" x="6321425" y="938213"/>
          <p14:tracePt t="5214" x="6370638" y="901700"/>
          <p14:tracePt t="5222" x="6418263" y="889000"/>
          <p14:tracePt t="5228" x="6443663" y="876300"/>
          <p14:tracePt t="5235" x="6480175" y="865188"/>
          <p14:tracePt t="5243" x="6527800" y="839788"/>
          <p14:tracePt t="5248" x="6553200" y="839788"/>
          <p14:tracePt t="5256" x="6577013" y="828675"/>
          <p14:tracePt t="5267" x="6613525" y="828675"/>
          <p14:tracePt t="5269" x="6662738" y="815975"/>
          <p14:tracePt t="5276" x="6710363" y="815975"/>
          <p14:tracePt t="5284" x="6746875" y="815975"/>
          <p14:tracePt t="5291" x="6796088" y="815975"/>
          <p14:tracePt t="5298" x="6832600" y="815975"/>
          <p14:tracePt t="5305" x="6845300" y="815975"/>
          <p14:tracePt t="5311" x="6869113" y="815975"/>
          <p14:tracePt t="5318" x="6881813" y="815975"/>
          <p14:tracePt t="5325" x="6894513" y="815975"/>
          <p14:tracePt t="5332" x="6905625" y="815975"/>
          <p14:tracePt t="5339" x="6918325" y="815975"/>
          <p14:tracePt t="5348" x="6931025" y="815975"/>
          <p14:tracePt t="5353" x="6942138" y="815975"/>
          <p14:tracePt t="5360" x="6954838" y="815975"/>
          <p14:tracePt t="5368" x="6967538" y="815975"/>
          <p14:tracePt t="5374" x="6978650" y="815975"/>
          <p14:tracePt t="5382" x="6991350" y="815975"/>
          <p14:tracePt t="5395" x="7004050" y="815975"/>
          <p14:tracePt t="5401" x="7015163" y="828675"/>
          <p14:tracePt t="5408" x="7027863" y="828675"/>
          <p14:tracePt t="5423" x="7040563" y="828675"/>
          <p14:tracePt t="5430" x="7051675" y="839788"/>
          <p14:tracePt t="5436" x="7064375" y="839788"/>
          <p14:tracePt t="5444" x="7077075" y="852488"/>
          <p14:tracePt t="5450" x="7088188" y="865188"/>
          <p14:tracePt t="5457" x="7100888" y="876300"/>
          <p14:tracePt t="5466" x="7113588" y="889000"/>
          <p14:tracePt t="5471" x="7124700" y="889000"/>
          <p14:tracePt t="5477" x="7124700" y="925513"/>
          <p14:tracePt t="5928" x="7113588" y="938213"/>
          <p14:tracePt t="5935" x="7088188" y="974725"/>
          <p14:tracePt t="5942" x="7051675" y="1011238"/>
          <p14:tracePt t="5949" x="7004050" y="1047750"/>
          <p14:tracePt t="5956" x="6942138" y="1084263"/>
          <p14:tracePt t="5964" x="6905625" y="1108075"/>
          <p14:tracePt t="5970" x="6881813" y="1133475"/>
          <p14:tracePt t="5976" x="6832600" y="1157288"/>
          <p14:tracePt t="5984" x="6783388" y="1181100"/>
          <p14:tracePt t="5991" x="6759575" y="1193800"/>
          <p14:tracePt t="5998" x="6735763" y="1193800"/>
          <p14:tracePt t="6005" x="6699250" y="1217613"/>
          <p14:tracePt t="6011" x="6686550" y="1217613"/>
          <p14:tracePt t="6018" x="6673850" y="1230313"/>
          <p14:tracePt t="6025" x="6662738" y="1230313"/>
          <p14:tracePt t="6032" x="6650038" y="1243013"/>
          <p14:tracePt t="6039" x="6637338" y="1243013"/>
          <p14:tracePt t="6048" x="6613525" y="1254125"/>
          <p14:tracePt t="6053" x="6600825" y="1254125"/>
          <p14:tracePt t="6060" x="6589713" y="1266825"/>
          <p14:tracePt t="6067" x="6564313" y="1279525"/>
          <p14:tracePt t="6074" x="6553200" y="1279525"/>
          <p14:tracePt t="6082" x="6540500" y="1290638"/>
          <p14:tracePt t="6088" x="6516688" y="1290638"/>
          <p14:tracePt t="6095" x="6503988" y="1290638"/>
          <p14:tracePt t="6101" x="6491288" y="1303338"/>
          <p14:tracePt t="6109" x="6467475" y="1303338"/>
          <p14:tracePt t="6117" x="6443663" y="1303338"/>
          <p14:tracePt t="6122" x="6407150" y="1303338"/>
          <p14:tracePt t="6129" x="6394450" y="1303338"/>
          <p14:tracePt t="6137" x="6370638" y="1316038"/>
          <p14:tracePt t="6143" x="6345238" y="1327150"/>
          <p14:tracePt t="6150" x="6334125" y="1327150"/>
          <p14:tracePt t="6157" x="6321425" y="1327150"/>
          <p14:tracePt t="6166" x="6297613" y="1327150"/>
          <p14:tracePt t="6171" x="6272213" y="1327150"/>
          <p14:tracePt t="6178" x="6261100" y="1327150"/>
          <p14:tracePt t="6185" x="6248400" y="1327150"/>
          <p14:tracePt t="6191" x="6235700" y="1327150"/>
          <p14:tracePt t="6198" x="6224588" y="1327150"/>
          <p14:tracePt t="6206" x="6211888" y="1327150"/>
          <p14:tracePt t="6214" x="6199188" y="1327150"/>
          <p14:tracePt t="6219" x="6188075" y="1327150"/>
          <p14:tracePt t="6226" x="6175375" y="1327150"/>
          <p14:tracePt t="6240" x="6162675" y="1327150"/>
          <p14:tracePt t="6248" x="6151563" y="1327150"/>
          <p14:tracePt t="6254" x="6138863" y="1327150"/>
          <p14:tracePt t="6268" x="6126163" y="1327150"/>
          <p14:tracePt t="6275" x="6115050" y="1327150"/>
          <p14:tracePt t="6282" x="6115050" y="1316038"/>
          <p14:tracePt t="6289" x="6102350" y="1316038"/>
          <p14:tracePt t="6296" x="6089650" y="1316038"/>
          <p14:tracePt t="6323" x="6076950" y="1316038"/>
          <p14:tracePt t="6338" x="6076950" y="1303338"/>
          <p14:tracePt t="6344" x="6065838" y="1303338"/>
          <p14:tracePt t="6372" x="6053138" y="1290638"/>
          <p14:tracePt t="6400" x="6040438" y="1290638"/>
          <p14:tracePt t="6441" x="6040438" y="1279525"/>
          <p14:tracePt t="6448" x="6029325" y="1279525"/>
          <p14:tracePt t="6483" x="6029325" y="1266825"/>
          <p14:tracePt t="6498" x="6029325" y="1254125"/>
          <p14:tracePt t="6510" x="6029325" y="1243013"/>
          <p14:tracePt t="6518" x="6029325" y="1230313"/>
          <p14:tracePt t="6531" x="6029325" y="1217613"/>
          <p14:tracePt t="6539" x="6040438" y="1206500"/>
          <p14:tracePt t="6548" x="6053138" y="1181100"/>
          <p14:tracePt t="6552" x="6065838" y="1169988"/>
          <p14:tracePt t="6559" x="6065838" y="1157288"/>
          <p14:tracePt t="6567" x="6076950" y="1133475"/>
          <p14:tracePt t="6573" x="6089650" y="1133475"/>
          <p14:tracePt t="6581" x="6115050" y="1108075"/>
          <p14:tracePt t="6587" x="6126163" y="1096963"/>
          <p14:tracePt t="6594" x="6151563" y="1071563"/>
          <p14:tracePt t="6601" x="6162675" y="1071563"/>
          <p14:tracePt t="6608" x="6188075" y="1060450"/>
          <p14:tracePt t="6615" x="6211888" y="1047750"/>
          <p14:tracePt t="6622" x="6235700" y="1035050"/>
          <p14:tracePt t="6629" x="6272213" y="1035050"/>
          <p14:tracePt t="6635" x="6284913" y="1035050"/>
          <p14:tracePt t="6643" x="6308725" y="1023938"/>
          <p14:tracePt t="6650" x="6334125" y="1023938"/>
          <p14:tracePt t="6657" x="6357938" y="1023938"/>
          <p14:tracePt t="6665" x="6370638" y="1023938"/>
          <p14:tracePt t="6670" x="6381750" y="1023938"/>
          <p14:tracePt t="6677" x="6394450" y="1023938"/>
          <p14:tracePt t="6684" x="6407150" y="1023938"/>
          <p14:tracePt t="6691" x="6418263" y="1023938"/>
          <p14:tracePt t="6712" x="6430963" y="1023938"/>
          <p14:tracePt t="6740" x="6443663" y="1023938"/>
          <p14:tracePt t="6753" x="6454775" y="1023938"/>
          <p14:tracePt t="6802" x="6454775" y="1035050"/>
          <p14:tracePt t="6838" x="6454775" y="1047750"/>
          <p14:tracePt t="6871" x="6454775" y="1060450"/>
          <p14:tracePt t="6892" x="6454775" y="1071563"/>
          <p14:tracePt t="6899" x="6443663" y="1071563"/>
          <p14:tracePt t="6906" x="6443663" y="1084263"/>
          <p14:tracePt t="6914" x="6430963" y="1084263"/>
          <p14:tracePt t="6920" x="6430963" y="1096963"/>
          <p14:tracePt t="6927" x="6418263" y="1108075"/>
          <p14:tracePt t="6934" x="6407150" y="1108075"/>
          <p14:tracePt t="6948" x="6407150" y="1120775"/>
          <p14:tracePt t="6962" x="6394450" y="1120775"/>
          <p14:tracePt t="6975" x="6394450" y="1133475"/>
          <p14:tracePt t="6989" x="6381750" y="1133475"/>
          <p14:tracePt t="7003" x="6381750" y="1144588"/>
          <p14:tracePt t="7017" x="6370638" y="1157288"/>
          <p14:tracePt t="7024" x="6370638" y="1169988"/>
          <p14:tracePt t="7032" x="6357938" y="1169988"/>
          <p14:tracePt t="7038" x="6357938" y="1181100"/>
          <p14:tracePt t="7058" x="6357938" y="1193800"/>
          <p14:tracePt t="7065" x="6345238" y="1206500"/>
          <p14:tracePt t="7073" x="6334125" y="1230313"/>
          <p14:tracePt t="7081" x="6321425" y="1254125"/>
          <p14:tracePt t="7087" x="6321425" y="1279525"/>
          <p14:tracePt t="7093" x="6297613" y="1316038"/>
          <p14:tracePt t="7100" x="6284913" y="1339850"/>
          <p14:tracePt t="7107" x="6284913" y="1352550"/>
          <p14:tracePt t="7115" x="6272213" y="1363663"/>
          <p14:tracePt t="8009" x="6261100" y="1412875"/>
          <p14:tracePt t="8016" x="6199188" y="1522413"/>
          <p14:tracePt t="8022" x="6162675" y="1644650"/>
          <p14:tracePt t="8031" x="6126163" y="1754188"/>
          <p14:tracePt t="8037" x="6089650" y="1827213"/>
          <p14:tracePt t="8043" x="6053138" y="1924050"/>
          <p14:tracePt t="8051" x="6029325" y="1985963"/>
          <p14:tracePt t="8058" x="6003925" y="2009775"/>
          <p14:tracePt t="8065" x="6003925" y="2033588"/>
          <p14:tracePt t="8071" x="6003925" y="2058988"/>
          <p14:tracePt t="8078" x="6003925" y="2082800"/>
          <p14:tracePt t="8085" x="6003925" y="2095500"/>
          <p14:tracePt t="8091" x="6003925" y="2106613"/>
          <p14:tracePt t="8099" x="6003925" y="2119313"/>
          <p14:tracePt t="8105" x="6003925" y="2132013"/>
          <p14:tracePt t="8120" x="6003925" y="2143125"/>
          <p14:tracePt t="8127" x="6003925" y="2155825"/>
          <p14:tracePt t="8148" x="5992813" y="2168525"/>
          <p14:tracePt t="8168" x="5992813" y="2179638"/>
          <p14:tracePt t="8203" x="5992813" y="2192338"/>
          <p14:tracePt t="8245" x="5992813" y="2205038"/>
          <p14:tracePt t="8272" x="5980113" y="2205038"/>
          <p14:tracePt t="8335" x="5980113" y="2217738"/>
          <p14:tracePt t="8362" x="5980113" y="2228850"/>
          <p14:tracePt t="8376" x="5980113" y="2241550"/>
          <p14:tracePt t="8383" x="5980113" y="2254250"/>
          <p14:tracePt t="8397" x="5980113" y="2265363"/>
          <p14:tracePt t="8411" x="5980113" y="2278063"/>
          <p14:tracePt t="8418" x="5980113" y="2290763"/>
          <p14:tracePt t="8424" x="5980113" y="2301875"/>
          <p14:tracePt t="8431" x="5980113" y="2314575"/>
          <p14:tracePt t="8448" x="5967413" y="2327275"/>
          <p14:tracePt t="8467" x="5967413" y="2338388"/>
          <p14:tracePt t="8473" x="5967413" y="2351088"/>
          <p14:tracePt t="8501" x="5967413" y="2363788"/>
          <p14:tracePt t="8550" x="5967413" y="2374900"/>
          <p14:tracePt t="8598" x="5967413" y="2387600"/>
          <p14:tracePt t="8640" x="5967413" y="2400300"/>
          <p14:tracePt t="8779" x="5956300" y="2411413"/>
          <p14:tracePt t="8799" x="5956300" y="2424113"/>
          <p14:tracePt t="8807" x="5943600" y="2424113"/>
          <p14:tracePt t="8820" x="5930900" y="2436813"/>
          <p14:tracePt t="8827" x="5919788" y="2447925"/>
          <p14:tracePt t="8834" x="5907088" y="2460625"/>
          <p14:tracePt t="8841" x="5894388" y="2460625"/>
          <p14:tracePt t="8848" x="5883275" y="2473325"/>
          <p14:tracePt t="8864" x="5857875" y="2484438"/>
          <p14:tracePt t="8876" x="5846763" y="2484438"/>
          <p14:tracePt t="8883" x="5834063" y="2497138"/>
          <p14:tracePt t="8899" x="5821363" y="2497138"/>
          <p14:tracePt t="8918" x="5810250" y="2497138"/>
          <p14:tracePt t="8938" x="5797550" y="2509838"/>
          <p14:tracePt t="8952" x="5784850" y="2509838"/>
          <p14:tracePt t="8980" x="5784850" y="2520950"/>
          <p14:tracePt t="9001" x="5773738" y="2520950"/>
          <p14:tracePt t="9057" x="5761038" y="2520950"/>
          <p14:tracePt t="10870" x="5773738" y="2520950"/>
          <p14:tracePt t="11235" x="5761038" y="2520950"/>
          <p14:tracePt t="11248" x="5773738" y="2520950"/>
          <p14:tracePt t="11735" x="5761038" y="2520950"/>
          <p14:tracePt t="11751" x="5748338" y="2520950"/>
          <p14:tracePt t="11756" x="5737225" y="2520950"/>
          <p14:tracePt t="11768" x="5711825" y="2520950"/>
          <p14:tracePt t="11775" x="5700713" y="2520950"/>
          <p14:tracePt t="11790" x="5688013" y="2520950"/>
          <p14:tracePt t="11798" x="5675313" y="2520950"/>
          <p14:tracePt t="11803" x="5664200" y="2520950"/>
          <p14:tracePt t="11811" x="5638800" y="2520950"/>
          <p14:tracePt t="11816" x="5627688" y="2520950"/>
          <p14:tracePt t="11824" x="5602288" y="2520950"/>
          <p14:tracePt t="11831" x="5578475" y="2520950"/>
          <p14:tracePt t="11838" x="5565775" y="2520950"/>
          <p14:tracePt t="11849" x="5529263" y="2520950"/>
          <p14:tracePt t="11851" x="5518150" y="2509838"/>
          <p14:tracePt t="11858" x="5505450" y="2509838"/>
          <p14:tracePt t="11865" x="5492750" y="2509838"/>
          <p14:tracePt t="11873" x="5481638" y="2509838"/>
          <p14:tracePt t="11881" x="5456238" y="2509838"/>
          <p14:tracePt t="11886" x="5432425" y="2509838"/>
          <p14:tracePt t="11893" x="5419725" y="2509838"/>
          <p14:tracePt t="11900" x="5395913" y="2509838"/>
          <p14:tracePt t="11907" x="5370513" y="2509838"/>
          <p14:tracePt t="11915" x="5346700" y="2509838"/>
          <p14:tracePt t="11921" x="5310188" y="2497138"/>
          <p14:tracePt t="11927" x="5249863" y="2497138"/>
          <p14:tracePt t="11934" x="5151438" y="2497138"/>
          <p14:tracePt t="11942" x="5078413" y="2497138"/>
          <p14:tracePt t="11948" x="5030788" y="2497138"/>
          <p14:tracePt t="11956" x="4957763" y="2497138"/>
          <p14:tracePt t="11966" x="4895850" y="2484438"/>
          <p14:tracePt t="11969" x="4835525" y="2484438"/>
          <p14:tracePt t="11976" x="4822825" y="2484438"/>
          <p14:tracePt t="11984" x="4799013" y="2484438"/>
          <p14:tracePt t="11990" x="4786313" y="2484438"/>
          <p14:tracePt t="11998" x="4775200" y="2484438"/>
          <p14:tracePt t="12005" x="4762500" y="2484438"/>
          <p14:tracePt t="12018" x="4749800" y="2484438"/>
          <p14:tracePt t="12025" x="4738688" y="2484438"/>
          <p14:tracePt t="12039" x="4725988" y="2484438"/>
          <p14:tracePt t="12053" x="4713288" y="2484438"/>
          <p14:tracePt t="12060" x="4702175" y="2484438"/>
          <p14:tracePt t="12067" x="4689475" y="2484438"/>
          <p14:tracePt t="12073" x="4676775" y="2484438"/>
          <p14:tracePt t="12081" x="4640263" y="2484438"/>
          <p14:tracePt t="12359" x="4543425" y="2473325"/>
          <p14:tracePt t="12366" x="4324350" y="2436813"/>
          <p14:tracePt t="12373" x="4129088" y="2424113"/>
          <p14:tracePt t="12380" x="3995738" y="2424113"/>
          <p14:tracePt t="12386" x="3873500" y="2424113"/>
          <p14:tracePt t="12394" x="3751263" y="2400300"/>
          <p14:tracePt t="12400" x="3678238" y="2387600"/>
          <p14:tracePt t="12407" x="3605213" y="2387600"/>
          <p14:tracePt t="12421" x="3519488" y="2387600"/>
          <p14:tracePt t="12428" x="3482975" y="2387600"/>
          <p14:tracePt t="12435" x="3446463" y="2387600"/>
          <p14:tracePt t="12442" x="3386138" y="2374900"/>
          <p14:tracePt t="12451" x="3336925" y="2374900"/>
          <p14:tracePt t="12456" x="3289300" y="2351088"/>
          <p14:tracePt t="12463" x="3252788" y="2351088"/>
          <p14:tracePt t="12470" x="3190875" y="2327275"/>
          <p14:tracePt t="12476" x="3141663" y="2314575"/>
          <p14:tracePt t="12483" x="3105150" y="2314575"/>
          <p14:tracePt t="12490" x="3081338" y="2314575"/>
          <p14:tracePt t="12501" x="3068638" y="2314575"/>
          <p14:tracePt t="12505" x="3044825" y="2314575"/>
          <p14:tracePt t="12511" x="3021013" y="2314575"/>
          <p14:tracePt t="12517" x="3008313" y="2314575"/>
          <p14:tracePt t="12524" x="2984500" y="2314575"/>
          <p14:tracePt t="12531" x="2971800" y="2314575"/>
          <p14:tracePt t="12538" x="2947988" y="2314575"/>
          <p14:tracePt t="12548" x="2947988" y="2301875"/>
          <p14:tracePt t="12552" x="2935288" y="2301875"/>
          <p14:tracePt t="12558" x="2922588" y="2301875"/>
          <p14:tracePt t="12567" x="2911475" y="2301875"/>
          <p14:tracePt t="12581" x="2898775" y="2301875"/>
          <p14:tracePt t="12587" x="2874963" y="2301875"/>
          <p14:tracePt t="12593" x="2862263" y="2301875"/>
          <p14:tracePt t="12600" x="2849563" y="2301875"/>
          <p14:tracePt t="12614" x="2825750" y="2301875"/>
          <p14:tracePt t="12629" x="2813050" y="2301875"/>
          <p14:tracePt t="12642" x="2801938" y="2301875"/>
          <p14:tracePt t="12656" x="2789238" y="2301875"/>
          <p14:tracePt t="12677" x="2776538" y="2290763"/>
          <p14:tracePt t="12691" x="2765425" y="2290763"/>
          <p14:tracePt t="12705" x="2752725" y="2290763"/>
          <p14:tracePt t="12726" x="2740025" y="2290763"/>
          <p14:tracePt t="12753" x="2740025" y="2278063"/>
          <p14:tracePt t="13018" x="2752725" y="2265363"/>
          <p14:tracePt t="13025" x="2789238" y="2241550"/>
          <p14:tracePt t="13033" x="2813050" y="2228850"/>
          <p14:tracePt t="13038" x="2838450" y="2217738"/>
          <p14:tracePt t="13052" x="2911475" y="2192338"/>
          <p14:tracePt t="13059" x="2935288" y="2192338"/>
          <p14:tracePt t="13065" x="2971800" y="2192338"/>
          <p14:tracePt t="13073" x="2995613" y="2192338"/>
          <p14:tracePt t="13081" x="3021013" y="2192338"/>
          <p14:tracePt t="13087" x="3044825" y="2192338"/>
          <p14:tracePt t="13093" x="3068638" y="2192338"/>
          <p14:tracePt t="13100" x="3105150" y="2192338"/>
          <p14:tracePt t="13107" x="3130550" y="2179638"/>
          <p14:tracePt t="13115" x="3167063" y="2179638"/>
          <p14:tracePt t="13121" x="3190875" y="2179638"/>
          <p14:tracePt t="13129" x="3227388" y="2179638"/>
          <p14:tracePt t="13134" x="3289300" y="2179638"/>
          <p14:tracePt t="13142" x="3325813" y="2179638"/>
          <p14:tracePt t="13148" x="3362325" y="2179638"/>
          <p14:tracePt t="13156" x="3386138" y="2179638"/>
          <p14:tracePt t="13164" x="3409950" y="2179638"/>
          <p14:tracePt t="13170" x="3435350" y="2179638"/>
          <p14:tracePt t="13177" x="3459163" y="2179638"/>
          <p14:tracePt t="13183" x="3471863" y="2179638"/>
          <p14:tracePt t="13198" x="3482975" y="2179638"/>
          <p14:tracePt t="13204" x="3495675" y="2179638"/>
          <p14:tracePt t="13211" x="3508375" y="2179638"/>
          <p14:tracePt t="13225" x="3519488" y="2179638"/>
          <p14:tracePt t="13239" x="3532188" y="2179638"/>
          <p14:tracePt t="13248" x="3544888" y="2192338"/>
          <p14:tracePt t="13253" x="3556000" y="2192338"/>
          <p14:tracePt t="13273" x="3568700" y="2192338"/>
          <p14:tracePt t="13294" x="3581400" y="2192338"/>
          <p14:tracePt t="13315" x="3592513" y="2192338"/>
          <p14:tracePt t="13357" x="3592513" y="2205038"/>
          <p14:tracePt t="13671" x="3641725" y="2205038"/>
          <p14:tracePt t="13677" x="3763963" y="2168525"/>
          <p14:tracePt t="13684" x="3848100" y="2168525"/>
          <p14:tracePt t="13693" x="3983038" y="2132013"/>
          <p14:tracePt t="13704" x="4470400" y="2095500"/>
          <p14:tracePt t="13711" x="4567238" y="2082800"/>
          <p14:tracePt t="13717" x="4676775" y="2070100"/>
          <p14:tracePt t="13724" x="4725988" y="2070100"/>
          <p14:tracePt t="13731" x="4762500" y="2058988"/>
          <p14:tracePt t="13738" x="4786313" y="2046288"/>
          <p14:tracePt t="13748" x="4811713" y="2046288"/>
          <p14:tracePt t="13751" x="4835525" y="2046288"/>
          <p14:tracePt t="13766" x="4848225" y="2046288"/>
          <p14:tracePt t="13773" x="4859338" y="2046288"/>
          <p14:tracePt t="13781" x="4872038" y="2046288"/>
          <p14:tracePt t="13786" x="4884738" y="2046288"/>
          <p14:tracePt t="13807" x="4895850" y="2046288"/>
          <p14:tracePt t="13822" x="4908550" y="2046288"/>
          <p14:tracePt t="13843" x="4908550" y="2058988"/>
          <p14:tracePt t="13864" x="4921250" y="2058988"/>
          <p14:tracePt t="13884" x="4921250" y="2070100"/>
          <p14:tracePt t="13912" x="4932363" y="2070100"/>
          <p14:tracePt t="14481" x="4968875" y="2095500"/>
          <p14:tracePt t="14488" x="5030788" y="2143125"/>
          <p14:tracePt t="14504" x="5187950" y="2278063"/>
          <p14:tracePt t="14510" x="5224463" y="2314575"/>
          <p14:tracePt t="14522" x="5310188" y="2387600"/>
          <p14:tracePt t="14528" x="5334000" y="2411413"/>
          <p14:tracePt t="14537" x="5346700" y="2424113"/>
          <p14:tracePt t="14543" x="5359400" y="2436813"/>
          <p14:tracePt t="14549" x="5383213" y="2436813"/>
          <p14:tracePt t="14557" x="5383213" y="2460625"/>
          <p14:tracePt t="14564" x="5395913" y="2460625"/>
          <p14:tracePt t="14591" x="5395913" y="2473325"/>
          <p14:tracePt t="14598" x="5408613" y="2473325"/>
          <p14:tracePt t="14619" x="5408613" y="2484438"/>
          <p14:tracePt t="14653" x="5419725" y="2484438"/>
          <p14:tracePt t="14667" x="5419725" y="2497138"/>
          <p14:tracePt t="15120" x="5370513" y="2436813"/>
          <p14:tracePt t="15126" x="5187950" y="2327275"/>
          <p14:tracePt t="15135" x="5054600" y="2241550"/>
          <p14:tracePt t="15141" x="4957763" y="2168525"/>
          <p14:tracePt t="15149" x="4859338" y="2132013"/>
          <p14:tracePt t="15153" x="4786313" y="2106613"/>
          <p14:tracePt t="15162" x="4738688" y="2070100"/>
          <p14:tracePt t="15171" x="4689475" y="2046288"/>
          <p14:tracePt t="15174" x="4665663" y="2046288"/>
          <p14:tracePt t="15181" x="4627563" y="2033588"/>
          <p14:tracePt t="15188" x="4603750" y="2033588"/>
          <p14:tracePt t="15194" x="4554538" y="2033588"/>
          <p14:tracePt t="15201" x="4518025" y="2022475"/>
          <p14:tracePt t="15208" x="4470400" y="2022475"/>
          <p14:tracePt t="15215" x="4421188" y="2022475"/>
          <p14:tracePt t="15223" x="4397375" y="2022475"/>
          <p14:tracePt t="15229" x="4371975" y="2033588"/>
          <p14:tracePt t="15236" x="4324350" y="2046288"/>
          <p14:tracePt t="15243" x="4287838" y="2070100"/>
          <p14:tracePt t="15250" x="4251325" y="2095500"/>
          <p14:tracePt t="15257" x="4225925" y="2106613"/>
          <p14:tracePt t="15265" x="4189413" y="2132013"/>
          <p14:tracePt t="15272" x="4141788" y="2168525"/>
          <p14:tracePt t="15278" x="4079875" y="2241550"/>
          <p14:tracePt t="15285" x="4032250" y="2327275"/>
          <p14:tracePt t="15292" x="3970338" y="2424113"/>
          <p14:tracePt t="15298" x="3959225" y="2484438"/>
          <p14:tracePt t="15306" x="3946525" y="2546350"/>
          <p14:tracePt t="15316" x="3946525" y="2630488"/>
          <p14:tracePt t="15320" x="3946525" y="2679700"/>
          <p14:tracePt t="15326" x="3946525" y="2716213"/>
          <p14:tracePt t="15334" x="3946525" y="2740025"/>
          <p14:tracePt t="15341" x="3959225" y="2776538"/>
          <p14:tracePt t="15348" x="3970338" y="2801938"/>
          <p14:tracePt t="15356" x="3970338" y="2825750"/>
          <p14:tracePt t="15361" x="3983038" y="2851150"/>
          <p14:tracePt t="15367" x="4006850" y="2898775"/>
          <p14:tracePt t="15376" x="4019550" y="2924175"/>
          <p14:tracePt t="15381" x="4032250" y="2947988"/>
          <p14:tracePt t="15389" x="4043363" y="2960688"/>
          <p14:tracePt t="15398" x="4056063" y="2971800"/>
          <p14:tracePt t="15403" x="4068763" y="2997200"/>
          <p14:tracePt t="15410" x="4092575" y="2997200"/>
          <p14:tracePt t="15416" x="4092575" y="3008313"/>
          <p14:tracePt t="15424" x="4129088" y="3021013"/>
          <p14:tracePt t="15431" x="4178300" y="3033713"/>
          <p14:tracePt t="15438" x="4262438" y="3044825"/>
          <p14:tracePt t="15444" x="4335463" y="3044825"/>
          <p14:tracePt t="15451" x="4421188" y="3044825"/>
          <p14:tracePt t="15458" x="4506913" y="3044825"/>
          <p14:tracePt t="15465" x="4603750" y="3044825"/>
          <p14:tracePt t="15472" x="4725988" y="3008313"/>
          <p14:tracePt t="15479" x="4848225" y="2984500"/>
          <p14:tracePt t="15486" x="4981575" y="2947988"/>
          <p14:tracePt t="15493" x="5091113" y="2924175"/>
          <p14:tracePt t="15499" x="5200650" y="2887663"/>
          <p14:tracePt t="15507" x="5346700" y="2838450"/>
          <p14:tracePt t="15515" x="5492750" y="2801938"/>
          <p14:tracePt t="15521" x="5541963" y="2776538"/>
          <p14:tracePt t="15528" x="5614988" y="2752725"/>
          <p14:tracePt t="15534" x="5711825" y="2703513"/>
          <p14:tracePt t="15541" x="5784850" y="2679700"/>
          <p14:tracePt t="15548" x="5834063" y="2655888"/>
          <p14:tracePt t="15555" x="5894388" y="2643188"/>
          <p14:tracePt t="15564" x="5956300" y="2630488"/>
          <p14:tracePt t="15570" x="6016625" y="2606675"/>
          <p14:tracePt t="15576" x="6065838" y="2593975"/>
          <p14:tracePt t="15583" x="6115050" y="2582863"/>
          <p14:tracePt t="15591" x="6151563" y="2570163"/>
          <p14:tracePt t="15598" x="6211888" y="2557463"/>
          <p14:tracePt t="15603" x="6235700" y="2557463"/>
          <p14:tracePt t="15612" x="6248400" y="2546350"/>
          <p14:tracePt t="15617" x="6272213" y="2546350"/>
          <p14:tracePt t="15625" x="6284913" y="2546350"/>
          <p14:tracePt t="15631" x="6297613" y="2533650"/>
          <p14:tracePt t="15638" x="6308725" y="2533650"/>
          <p14:tracePt t="15653" x="6321425" y="2520950"/>
          <p14:tracePt t="15659" x="6334125" y="2520950"/>
          <p14:tracePt t="15680" x="6334125" y="2509838"/>
          <p14:tracePt t="15702" x="6345238" y="2509838"/>
          <p14:tracePt t="15743" x="6357938" y="2497138"/>
          <p14:tracePt t="15785" x="6357938" y="2484438"/>
          <p14:tracePt t="15806" x="6357938" y="2473325"/>
          <p14:tracePt t="15812" x="6357938" y="2460625"/>
          <p14:tracePt t="15819" x="6357938" y="2436813"/>
          <p14:tracePt t="15826" x="6345238" y="2411413"/>
          <p14:tracePt t="15832" x="6308725" y="2338388"/>
          <p14:tracePt t="15840" x="6224588" y="2217738"/>
          <p14:tracePt t="15848" x="6102350" y="2106613"/>
          <p14:tracePt t="15864" x="5784850" y="1766888"/>
          <p14:tracePt t="15867" x="5651500" y="1644650"/>
          <p14:tracePt t="15875" x="5578475" y="1608138"/>
          <p14:tracePt t="15881" x="5518150" y="1584325"/>
          <p14:tracePt t="15888" x="5481638" y="1584325"/>
          <p14:tracePt t="15902" x="5334000" y="1558925"/>
          <p14:tracePt t="15908" x="5273675" y="1558925"/>
          <p14:tracePt t="15916" x="5237163" y="1558925"/>
          <p14:tracePt t="15923" x="5151438" y="1558925"/>
          <p14:tracePt t="15933" x="5091113" y="1584325"/>
          <p14:tracePt t="15937" x="5018088" y="1595438"/>
          <p14:tracePt t="15944" x="4981575" y="1608138"/>
          <p14:tracePt t="15950" x="4921250" y="1620838"/>
          <p14:tracePt t="15958" x="4884738" y="1644650"/>
          <p14:tracePt t="15964" x="4835525" y="1644650"/>
          <p14:tracePt t="15972" x="4749800" y="1668463"/>
          <p14:tracePt t="15979" x="4702175" y="1681163"/>
          <p14:tracePt t="15985" x="4627563" y="1704975"/>
          <p14:tracePt t="15992" x="4591050" y="1717675"/>
          <p14:tracePt t="15999" x="4554538" y="1730375"/>
          <p14:tracePt t="16006" x="4518025" y="1754188"/>
          <p14:tracePt t="16014" x="4494213" y="1778000"/>
          <p14:tracePt t="16021" x="4470400" y="1790700"/>
          <p14:tracePt t="16027" x="4457700" y="1803400"/>
          <p14:tracePt t="16034" x="4433888" y="1814513"/>
          <p14:tracePt t="16041" x="4421188" y="1814513"/>
          <p14:tracePt t="16055" x="4397375" y="1827213"/>
          <p14:tracePt t="16062" x="4384675" y="1839913"/>
          <p14:tracePt t="16076" x="4371975" y="1851025"/>
          <p14:tracePt t="16090" x="4360863" y="1863725"/>
          <p14:tracePt t="16098" x="4348163" y="1863725"/>
          <p14:tracePt t="16117" x="4335463" y="1876425"/>
          <p14:tracePt t="16131" x="4324350" y="1876425"/>
          <p14:tracePt t="16138" x="4324350" y="1887538"/>
          <p14:tracePt t="16159" x="4311650" y="1900238"/>
          <p14:tracePt t="16180" x="4298950" y="1900238"/>
          <p14:tracePt t="16200" x="4287838" y="1900238"/>
          <p14:tracePt t="16214" x="4287838" y="1912938"/>
          <p14:tracePt t="16228" x="4275138" y="1912938"/>
          <p14:tracePt t="16249" x="4275138" y="1924050"/>
          <p14:tracePt t="16284" x="4275138" y="1936750"/>
          <p14:tracePt t="16297" x="4275138" y="1949450"/>
          <p14:tracePt t="16312" x="4275138" y="1960563"/>
          <p14:tracePt t="16318" x="4287838" y="1973263"/>
          <p14:tracePt t="16325" x="4298950" y="1985963"/>
          <p14:tracePt t="16331" x="4348163" y="2009775"/>
          <p14:tracePt t="16339" x="4384675" y="2046288"/>
          <p14:tracePt t="16348" x="4433888" y="2070100"/>
          <p14:tracePt t="16353" x="4494213" y="2106613"/>
          <p14:tracePt t="16360" x="4591050" y="2143125"/>
          <p14:tracePt t="16367" x="4665663" y="2168525"/>
          <p14:tracePt t="16374" x="4725988" y="2205038"/>
          <p14:tracePt t="16381" x="4799013" y="2217738"/>
          <p14:tracePt t="16388" x="4848225" y="2254250"/>
          <p14:tracePt t="16395" x="4908550" y="2265363"/>
          <p14:tracePt t="16401" x="4968875" y="2290763"/>
          <p14:tracePt t="16409" x="5005388" y="2290763"/>
          <p14:tracePt t="16416" x="5054600" y="2301875"/>
          <p14:tracePt t="16423" x="5114925" y="2314575"/>
          <p14:tracePt t="16431" x="5187950" y="2314575"/>
          <p14:tracePt t="16436" x="5286375" y="2314575"/>
          <p14:tracePt t="16443" x="5346700" y="2301875"/>
          <p14:tracePt t="16450" x="5383213" y="2301875"/>
          <p14:tracePt t="16457" x="5445125" y="2278063"/>
          <p14:tracePt t="16467" x="5492750" y="2254250"/>
          <p14:tracePt t="16471" x="5565775" y="2228850"/>
          <p14:tracePt t="16479" x="5602288" y="2217738"/>
          <p14:tracePt t="16484" x="5638800" y="2217738"/>
          <p14:tracePt t="16492" x="5675313" y="2192338"/>
          <p14:tracePt t="16499" x="5724525" y="2155825"/>
          <p14:tracePt t="16505" x="5773738" y="2143125"/>
          <p14:tracePt t="16514" x="5810250" y="2132013"/>
          <p14:tracePt t="16520" x="5834063" y="2119313"/>
          <p14:tracePt t="16527" x="5883275" y="2095500"/>
          <p14:tracePt t="16533" x="5907088" y="2070100"/>
          <p14:tracePt t="16540" x="5930900" y="2058988"/>
          <p14:tracePt t="16548" x="5956300" y="2058988"/>
          <p14:tracePt t="16562" x="5980113" y="2046288"/>
          <p14:tracePt t="16568" x="5992813" y="2033588"/>
          <p14:tracePt t="16574" x="6003925" y="2033588"/>
          <p14:tracePt t="16581" x="6016625" y="2033588"/>
          <p14:tracePt t="16603" x="6029325" y="2033588"/>
          <p14:tracePt t="16638" x="6040438" y="2033588"/>
          <p14:tracePt t="16665" x="6040438" y="2022475"/>
          <p14:tracePt t="16672" x="6053138" y="2022475"/>
          <p14:tracePt t="16715" x="6053138" y="2009775"/>
          <p14:tracePt t="16756" x="6040438" y="2009775"/>
          <p14:tracePt t="16762" x="6029325" y="2009775"/>
          <p14:tracePt t="16777" x="6003925" y="2009775"/>
          <p14:tracePt t="16790" x="5980113" y="2009775"/>
          <p14:tracePt t="16797" x="5967413" y="2009775"/>
          <p14:tracePt t="16804" x="5956300" y="1997075"/>
          <p14:tracePt t="16810" x="5930900" y="1997075"/>
          <p14:tracePt t="16818" x="5919788" y="1997075"/>
          <p14:tracePt t="16825" x="5894388" y="1997075"/>
          <p14:tracePt t="16831" x="5846763" y="1997075"/>
          <p14:tracePt t="16839" x="5834063" y="1997075"/>
          <p14:tracePt t="16848" x="5797550" y="1997075"/>
          <p14:tracePt t="16852" x="5761038" y="1997075"/>
          <p14:tracePt t="16864" x="5711825" y="1997075"/>
          <p14:tracePt t="16867" x="5675313" y="1985963"/>
          <p14:tracePt t="16873" x="5627688" y="1985963"/>
          <p14:tracePt t="16881" x="5578475" y="1985963"/>
          <p14:tracePt t="16887" x="5518150" y="1985963"/>
          <p14:tracePt t="16894" x="5492750" y="1985963"/>
          <p14:tracePt t="16901" x="5432425" y="1960563"/>
          <p14:tracePt t="16908" x="5359400" y="1960563"/>
          <p14:tracePt t="16914" x="5322888" y="1960563"/>
          <p14:tracePt t="16922" x="5286375" y="1960563"/>
          <p14:tracePt t="16929" x="5273675" y="1949450"/>
          <p14:tracePt t="16936" x="5237163" y="1949450"/>
          <p14:tracePt t="16943" x="5224463" y="1949450"/>
          <p14:tracePt t="16950" x="5213350" y="1949450"/>
          <p14:tracePt t="16956" x="5200650" y="1949450"/>
          <p14:tracePt t="16964" x="5187950" y="1949450"/>
          <p14:tracePt t="16971" x="5176838" y="1949450"/>
          <p14:tracePt t="16984" x="5164138" y="1949450"/>
          <p14:tracePt t="16992" x="5151438" y="1949450"/>
          <p14:tracePt t="16998" x="5114925" y="1949450"/>
          <p14:tracePt t="17005" x="5103813" y="1949450"/>
          <p14:tracePt t="17012" x="5054600" y="1949450"/>
          <p14:tracePt t="17019" x="5018088" y="1936750"/>
          <p14:tracePt t="17026" x="4981575" y="1936750"/>
          <p14:tracePt t="17033" x="4968875" y="1936750"/>
          <p14:tracePt t="17040" x="4945063" y="1936750"/>
          <p14:tracePt t="17050" x="4932363" y="1936750"/>
          <p14:tracePt t="17053" x="4908550" y="1936750"/>
          <p14:tracePt t="17060" x="4895850" y="1936750"/>
          <p14:tracePt t="17067" x="4872038" y="1936750"/>
          <p14:tracePt t="17082" x="4859338" y="1924050"/>
          <p14:tracePt t="17088" x="4848225" y="1924050"/>
          <p14:tracePt t="17102" x="4835525" y="1924050"/>
          <p14:tracePt t="17109" x="4822825" y="1924050"/>
          <p14:tracePt t="17116" x="4811713" y="1924050"/>
          <p14:tracePt t="17137" x="4799013" y="1924050"/>
          <p14:tracePt t="17157" x="4786313" y="1924050"/>
          <p14:tracePt t="17178" x="4775200" y="1924050"/>
          <p14:tracePt t="17199" x="4762500" y="1924050"/>
          <p14:tracePt t="17240" x="4749800" y="1924050"/>
          <p14:tracePt t="17289" x="4738688" y="1924050"/>
          <p14:tracePt t="17352" x="4725988" y="1924050"/>
          <p14:tracePt t="17359" x="4725988" y="1912938"/>
          <p14:tracePt t="17380" x="4713288" y="1912938"/>
          <p14:tracePt t="17401" x="4702175" y="1912938"/>
          <p14:tracePt t="17414" x="4689475" y="1900238"/>
          <p14:tracePt t="17428" x="4676775" y="1887538"/>
          <p14:tracePt t="17435" x="4665663" y="1887538"/>
          <p14:tracePt t="17448" x="4652963" y="1876425"/>
          <p14:tracePt t="17456" x="4640263" y="1876425"/>
          <p14:tracePt t="17465" x="4640263" y="1863725"/>
          <p14:tracePt t="17477" x="4616450" y="1851025"/>
          <p14:tracePt t="17484" x="4603750" y="1851025"/>
          <p14:tracePt t="17491" x="4579938" y="1839913"/>
          <p14:tracePt t="17505" x="4567238" y="1839913"/>
          <p14:tracePt t="17512" x="4554538" y="1827213"/>
          <p14:tracePt t="17525" x="4543425" y="1827213"/>
          <p14:tracePt t="17539" x="4530725" y="1814513"/>
          <p14:tracePt t="17554" x="4518025" y="1814513"/>
          <p14:tracePt t="17560" x="4518025" y="1803400"/>
          <p14:tracePt t="17580" x="4506913" y="1803400"/>
          <p14:tracePt t="17595" x="4506913" y="1790700"/>
          <p14:tracePt t="17935" x="4408488" y="1778000"/>
          <p14:tracePt t="17941" x="4262438" y="1766888"/>
          <p14:tracePt t="17948" x="4032250" y="1730375"/>
          <p14:tracePt t="17956" x="3921125" y="1730375"/>
          <p14:tracePt t="17964" x="3836988" y="1717675"/>
          <p14:tracePt t="17969" x="3775075" y="1704975"/>
          <p14:tracePt t="17976" x="3702050" y="1704975"/>
          <p14:tracePt t="17983" x="3690938" y="1704975"/>
          <p14:tracePt t="17990" x="3641725" y="1704975"/>
          <p14:tracePt t="17998" x="3617913" y="1704975"/>
          <p14:tracePt t="18004" x="3605213" y="1704975"/>
          <p14:tracePt t="18011" x="3581400" y="1704975"/>
          <p14:tracePt t="18017" x="3556000" y="1704975"/>
          <p14:tracePt t="18025" x="3532188" y="1704975"/>
          <p14:tracePt t="18031" x="3508375" y="1704975"/>
          <p14:tracePt t="18038" x="3495675" y="1704975"/>
          <p14:tracePt t="18048" x="3471863" y="1704975"/>
          <p14:tracePt t="18053" x="3446463" y="1704975"/>
          <p14:tracePt t="18059" x="3435350" y="1704975"/>
          <p14:tracePt t="18066" x="3422650" y="1704975"/>
          <p14:tracePt t="18081" x="3398838" y="1704975"/>
          <p14:tracePt t="18097" x="3386138" y="1704975"/>
          <p14:tracePt t="18101" x="3362325" y="1717675"/>
          <p14:tracePt t="18108" x="3349625" y="1717675"/>
          <p14:tracePt t="18114" x="3325813" y="1730375"/>
          <p14:tracePt t="18129" x="3300413" y="1741488"/>
          <p14:tracePt t="18136" x="3276600" y="1741488"/>
          <p14:tracePt t="18142" x="3263900" y="1754188"/>
          <p14:tracePt t="18149" x="3240088" y="1766888"/>
          <p14:tracePt t="18157" x="3227388" y="1766888"/>
          <p14:tracePt t="18164" x="3203575" y="1778000"/>
          <p14:tracePt t="18170" x="3167063" y="1790700"/>
          <p14:tracePt t="18177" x="3154363" y="1803400"/>
          <p14:tracePt t="18184" x="3130550" y="1814513"/>
          <p14:tracePt t="18191" x="3117850" y="1814513"/>
          <p14:tracePt t="18198" x="3105150" y="1814513"/>
          <p14:tracePt t="18205" x="3094038" y="1827213"/>
          <p14:tracePt t="18212" x="3081338" y="1827213"/>
          <p14:tracePt t="18219" x="3068638" y="1839913"/>
          <p14:tracePt t="18226" x="3044825" y="1851025"/>
          <p14:tracePt t="18232" x="3032125" y="1851025"/>
          <p14:tracePt t="18240" x="3021013" y="1851025"/>
          <p14:tracePt t="18248" x="3008313" y="1863725"/>
          <p14:tracePt t="18254" x="2984500" y="1876425"/>
          <p14:tracePt t="18260" x="2971800" y="1887538"/>
          <p14:tracePt t="18267" x="2959100" y="1900238"/>
          <p14:tracePt t="18274" x="2947988" y="1912938"/>
          <p14:tracePt t="18281" x="2922588" y="1936750"/>
          <p14:tracePt t="18289" x="2911475" y="1949450"/>
          <p14:tracePt t="18297" x="2898775" y="1973263"/>
          <p14:tracePt t="18302" x="2886075" y="1997075"/>
          <p14:tracePt t="18310" x="2862263" y="2022475"/>
          <p14:tracePt t="18316" x="2849563" y="2033588"/>
          <p14:tracePt t="18323" x="2838450" y="2058988"/>
          <p14:tracePt t="18331" x="2838450" y="2070100"/>
          <p14:tracePt t="18337" x="2825750" y="2082800"/>
          <p14:tracePt t="18343" x="2813050" y="2106613"/>
          <p14:tracePt t="18351" x="2813050" y="2119313"/>
          <p14:tracePt t="18357" x="2801938" y="2132013"/>
          <p14:tracePt t="18365" x="2789238" y="2155825"/>
          <p14:tracePt t="18372" x="2789238" y="2168525"/>
          <p14:tracePt t="18379" x="2789238" y="2179638"/>
          <p14:tracePt t="18385" x="2789238" y="2192338"/>
          <p14:tracePt t="18392" x="2776538" y="2217738"/>
          <p14:tracePt t="18399" x="2765425" y="2228850"/>
          <p14:tracePt t="18406" x="2765425" y="2254250"/>
          <p14:tracePt t="18414" x="2765425" y="2265363"/>
          <p14:tracePt t="18421" x="2765425" y="2290763"/>
          <p14:tracePt t="18434" x="2765425" y="2314575"/>
          <p14:tracePt t="18441" x="2765425" y="2327275"/>
          <p14:tracePt t="18448" x="2765425" y="2351088"/>
          <p14:tracePt t="18454" x="2765425" y="2374900"/>
          <p14:tracePt t="18464" x="2765425" y="2387600"/>
          <p14:tracePt t="18468" x="2776538" y="2411413"/>
          <p14:tracePt t="18475" x="2776538" y="2436813"/>
          <p14:tracePt t="18483" x="2789238" y="2460625"/>
          <p14:tracePt t="18489" x="2789238" y="2484438"/>
          <p14:tracePt t="18498" x="2801938" y="2497138"/>
          <p14:tracePt t="18504" x="2813050" y="2520950"/>
          <p14:tracePt t="18510" x="2825750" y="2533650"/>
          <p14:tracePt t="18517" x="2838450" y="2557463"/>
          <p14:tracePt t="18525" x="2849563" y="2582863"/>
          <p14:tracePt t="18531" x="2862263" y="2593975"/>
          <p14:tracePt t="18538" x="2874963" y="2606675"/>
          <p14:tracePt t="18548" x="2898775" y="2630488"/>
          <p14:tracePt t="18551" x="2922588" y="2643188"/>
          <p14:tracePt t="18559" x="2959100" y="2667000"/>
          <p14:tracePt t="18566" x="2984500" y="2679700"/>
          <p14:tracePt t="18573" x="3008313" y="2692400"/>
          <p14:tracePt t="18581" x="3032125" y="2703513"/>
          <p14:tracePt t="18587" x="3057525" y="2703513"/>
          <p14:tracePt t="18593" x="3081338" y="2716213"/>
          <p14:tracePt t="18600" x="3105150" y="2716213"/>
          <p14:tracePt t="18607" x="3130550" y="2728913"/>
          <p14:tracePt t="18614" x="3141663" y="2728913"/>
          <p14:tracePt t="18622" x="3154363" y="2728913"/>
          <p14:tracePt t="18628" x="3178175" y="2728913"/>
          <p14:tracePt t="18635" x="3203575" y="2728913"/>
          <p14:tracePt t="18641" x="3240088" y="2728913"/>
          <p14:tracePt t="18648" x="3289300" y="2728913"/>
          <p14:tracePt t="18656" x="3313113" y="2728913"/>
          <p14:tracePt t="18664" x="3362325" y="2728913"/>
          <p14:tracePt t="18670" x="3398838" y="2716213"/>
          <p14:tracePt t="18677" x="3422650" y="2716213"/>
          <p14:tracePt t="18683" x="3435350" y="2716213"/>
          <p14:tracePt t="18691" x="3446463" y="2703513"/>
          <p14:tracePt t="18698" x="3471863" y="2703513"/>
          <p14:tracePt t="18704" x="3471863" y="2692400"/>
          <p14:tracePt t="18711" x="3482975" y="2692400"/>
          <p14:tracePt t="18725" x="3495675" y="2692400"/>
          <p14:tracePt t="18739" x="3495675" y="2679700"/>
          <p14:tracePt t="18753" x="3508375" y="2679700"/>
          <p14:tracePt t="18760" x="3508375" y="2667000"/>
          <p14:tracePt t="18767" x="3519488" y="2667000"/>
          <p14:tracePt t="18774" x="3519488" y="2655888"/>
          <p14:tracePt t="18787" x="3519488" y="2643188"/>
          <p14:tracePt t="18796" x="3519488" y="2630488"/>
          <p14:tracePt t="18802" x="3519488" y="2606675"/>
          <p14:tracePt t="18809" x="3508375" y="2593975"/>
          <p14:tracePt t="18816" x="3482975" y="2570163"/>
          <p14:tracePt t="18822" x="3471863" y="2557463"/>
          <p14:tracePt t="18831" x="3446463" y="2533650"/>
          <p14:tracePt t="18836" x="3422650" y="2509838"/>
          <p14:tracePt t="18843" x="3398838" y="2497138"/>
          <p14:tracePt t="18850" x="3362325" y="2484438"/>
          <p14:tracePt t="18857" x="3336925" y="2473325"/>
          <p14:tracePt t="18865" x="3313113" y="2473325"/>
          <p14:tracePt t="18871" x="3289300" y="2473325"/>
          <p14:tracePt t="18877" x="3276600" y="2473325"/>
          <p14:tracePt t="18885" x="3263900" y="2473325"/>
          <p14:tracePt t="18892" x="3240088" y="2473325"/>
          <p14:tracePt t="18900" x="3227388" y="2473325"/>
          <p14:tracePt t="18905" x="3214688" y="2473325"/>
          <p14:tracePt t="18914" x="3203575" y="2473325"/>
          <p14:tracePt t="18919" x="3190875" y="2473325"/>
          <p14:tracePt t="18926" x="3190875" y="2484438"/>
          <p14:tracePt t="18948" x="3178175" y="2484438"/>
          <p14:tracePt t="18961" x="3178175" y="2497138"/>
          <p14:tracePt t="18975" x="3167063" y="2497138"/>
          <p14:tracePt t="18981" x="3167063" y="2509838"/>
          <p14:tracePt t="19003" x="3154363" y="2520950"/>
          <p14:tracePt t="19030" x="3141663" y="2520950"/>
          <p14:tracePt t="19048" x="3141663" y="2533650"/>
          <p14:tracePt t="19065" x="3130550" y="2533650"/>
          <p14:tracePt t="19462" x="3141663" y="2546350"/>
          <p14:tracePt t="19475" x="3154363" y="2546350"/>
          <p14:tracePt t="19483" x="3154363" y="2557463"/>
          <p14:tracePt t="19489" x="3167063" y="2557463"/>
          <p14:tracePt t="19508" x="3167063" y="2570163"/>
          <p14:tracePt t="19516" x="3178175" y="2570163"/>
          <p14:tracePt t="19530" x="3178175" y="2582863"/>
          <p14:tracePt t="19537" x="3190875" y="2582863"/>
          <p14:tracePt t="19565" x="3203575" y="2582863"/>
          <p14:tracePt t="19571" x="3203575" y="2593975"/>
          <p14:tracePt t="19591" x="3214688" y="2593975"/>
          <p14:tracePt t="19606" x="3227388" y="2593975"/>
          <p14:tracePt t="19654" x="3240088" y="2593975"/>
          <p14:tracePt t="19738" x="3252788" y="2593975"/>
          <p14:tracePt t="19890" x="3263900" y="2593975"/>
          <p14:tracePt t="19932" x="3276600" y="2593975"/>
          <p14:tracePt t="20071" x="3289300" y="2593975"/>
          <p14:tracePt t="20101" x="3300413" y="2593975"/>
          <p14:tracePt t="20127" x="3313113" y="2606675"/>
          <p14:tracePt t="20140" x="3325813" y="2606675"/>
          <p14:tracePt t="20154" x="3336925" y="2606675"/>
          <p14:tracePt t="20168" x="3349625" y="2606675"/>
          <p14:tracePt t="20175" x="3362325" y="2606675"/>
          <p14:tracePt t="20198" x="3373438" y="2606675"/>
          <p14:tracePt t="20202" x="3398838" y="2606675"/>
          <p14:tracePt t="20209" x="3398838" y="2619375"/>
          <p14:tracePt t="20216" x="3409950" y="2619375"/>
          <p14:tracePt t="20223" x="3422650" y="2619375"/>
          <p14:tracePt t="20231" x="3435350" y="2619375"/>
          <p14:tracePt t="20238" x="3446463" y="2619375"/>
          <p14:tracePt t="20247" x="3459163" y="2619375"/>
          <p14:tracePt t="20252" x="3471863" y="2619375"/>
          <p14:tracePt t="20258" x="3482975" y="2619375"/>
          <p14:tracePt t="20264" x="3495675" y="2619375"/>
          <p14:tracePt t="20272" x="3508375" y="2619375"/>
          <p14:tracePt t="20279" x="3519488" y="2619375"/>
          <p14:tracePt t="20286" x="3556000" y="2630488"/>
          <p14:tracePt t="20293" x="3568700" y="2630488"/>
          <p14:tracePt t="20300" x="3581400" y="2630488"/>
          <p14:tracePt t="20307" x="3605213" y="2630488"/>
          <p14:tracePt t="20315" x="3617913" y="2643188"/>
          <p14:tracePt t="20321" x="3629025" y="2643188"/>
          <p14:tracePt t="20334" x="3641725" y="2643188"/>
          <p14:tracePt t="20356" x="3654425" y="2643188"/>
          <p14:tracePt t="20364" x="3654425" y="2655888"/>
          <p14:tracePt t="20369" x="3665538" y="2655888"/>
          <p14:tracePt t="20390" x="3678238" y="2655888"/>
          <p14:tracePt t="20411" x="3690938" y="2655888"/>
          <p14:tracePt t="20448" x="3702050" y="2655888"/>
          <p14:tracePt t="20494" x="3702050" y="2667000"/>
          <p14:tracePt t="20508" x="3714750" y="2667000"/>
          <p14:tracePt t="20557" x="3727450" y="2667000"/>
          <p14:tracePt t="20591" x="3738563" y="2667000"/>
          <p14:tracePt t="20606" x="3751263" y="2667000"/>
          <p14:tracePt t="20619" x="3763963" y="2667000"/>
          <p14:tracePt t="20640" x="3775075" y="2667000"/>
          <p14:tracePt t="20661" x="3787775" y="2667000"/>
          <p14:tracePt t="20674" x="3800475" y="2667000"/>
          <p14:tracePt t="20695" x="3811588" y="2667000"/>
          <p14:tracePt t="20716" x="3824288" y="2667000"/>
          <p14:tracePt t="20743" x="3836988" y="2667000"/>
          <p14:tracePt t="20751" x="3836988" y="2679700"/>
          <p14:tracePt t="20772" x="3848100" y="2679700"/>
          <p14:tracePt t="20779" x="3860800" y="2679700"/>
          <p14:tracePt t="20785" x="3873500" y="2679700"/>
          <p14:tracePt t="20799" x="3897313" y="2679700"/>
          <p14:tracePt t="20806" x="3910013" y="2679700"/>
          <p14:tracePt t="20814" x="3921125" y="2679700"/>
          <p14:tracePt t="20820" x="3933825" y="2679700"/>
          <p14:tracePt t="20826" x="3959225" y="2679700"/>
          <p14:tracePt t="20834" x="3983038" y="2679700"/>
          <p14:tracePt t="20841" x="3995738" y="2679700"/>
          <p14:tracePt t="20848" x="4006850" y="2679700"/>
          <p14:tracePt t="20864" x="4032250" y="2679700"/>
          <p14:tracePt t="20868" x="4043363" y="2679700"/>
          <p14:tracePt t="20876" x="4056063" y="2679700"/>
          <p14:tracePt t="20881" x="4068763" y="2679700"/>
          <p14:tracePt t="20889" x="4079875" y="2679700"/>
          <p14:tracePt t="20903" x="4092575" y="2679700"/>
          <p14:tracePt t="20917" x="4105275" y="2679700"/>
          <p14:tracePt t="20931" x="4116388" y="2679700"/>
          <p14:tracePt t="20959" x="4129088" y="2679700"/>
          <p14:tracePt t="20973" x="4141788" y="2679700"/>
          <p14:tracePt t="20994" x="4152900" y="2679700"/>
          <p14:tracePt t="21022" x="4165600" y="2679700"/>
          <p14:tracePt t="21035" x="4178300" y="2679700"/>
          <p14:tracePt t="21056" x="4189413" y="2679700"/>
          <p14:tracePt t="21064" x="4202113" y="2679700"/>
          <p14:tracePt t="21071" x="4214813" y="2679700"/>
          <p14:tracePt t="21077" x="4225925" y="2679700"/>
          <p14:tracePt t="21083" x="4238625" y="2679700"/>
          <p14:tracePt t="21090" x="4262438" y="2667000"/>
          <p14:tracePt t="21098" x="4275138" y="2667000"/>
          <p14:tracePt t="21105" x="4287838" y="2667000"/>
          <p14:tracePt t="21112" x="4298950" y="2655888"/>
          <p14:tracePt t="21118" x="4324350" y="2643188"/>
          <p14:tracePt t="21125" x="4335463" y="2643188"/>
          <p14:tracePt t="21132" x="4348163" y="2643188"/>
          <p14:tracePt t="21139" x="4348163" y="2630488"/>
          <p14:tracePt t="21148" x="4360863" y="2630488"/>
          <p14:tracePt t="21153" x="4371975" y="2619375"/>
          <p14:tracePt t="21160" x="4384675" y="2606675"/>
          <p14:tracePt t="21167" x="4397375" y="2606675"/>
          <p14:tracePt t="21174" x="4408488" y="2593975"/>
          <p14:tracePt t="21188" x="4421188" y="2593975"/>
          <p14:tracePt t="21195" x="4421188" y="2582863"/>
          <p14:tracePt t="21208" x="4433888" y="2582863"/>
          <p14:tracePt t="21215" x="4433888" y="2570163"/>
          <p14:tracePt t="21231" x="4445000" y="2570163"/>
          <p14:tracePt t="21244" x="4457700" y="2570163"/>
          <p14:tracePt t="21250" x="4457700" y="2557463"/>
          <p14:tracePt t="21271" x="4457700" y="2546350"/>
          <p14:tracePt t="21285" x="4457700" y="2533650"/>
          <p14:tracePt t="21292" x="4457700" y="2520950"/>
          <p14:tracePt t="21298" x="4457700" y="2509838"/>
          <p14:tracePt t="21306" x="4457700" y="2497138"/>
          <p14:tracePt t="21314" x="4445000" y="2484438"/>
          <p14:tracePt t="21319" x="4421188" y="2436813"/>
          <p14:tracePt t="21326" x="4371975" y="2387600"/>
          <p14:tracePt t="21333" x="4348163" y="2363788"/>
          <p14:tracePt t="21340" x="4324350" y="2338388"/>
          <p14:tracePt t="21350" x="4311650" y="2327275"/>
          <p14:tracePt t="21354" x="4298950" y="2314575"/>
          <p14:tracePt t="21362" x="4275138" y="2314575"/>
          <p14:tracePt t="21368" x="4251325" y="2301875"/>
          <p14:tracePt t="21375" x="4225925" y="2290763"/>
          <p14:tracePt t="21383" x="4189413" y="2290763"/>
          <p14:tracePt t="21389" x="4165600" y="2290763"/>
          <p14:tracePt t="21398" x="4129088" y="2290763"/>
          <p14:tracePt t="21402" x="4092575" y="2290763"/>
          <p14:tracePt t="21409" x="4056063" y="2301875"/>
          <p14:tracePt t="21417" x="4032250" y="2327275"/>
          <p14:tracePt t="21423" x="3995738" y="2338388"/>
          <p14:tracePt t="21431" x="3983038" y="2338388"/>
          <p14:tracePt t="21438" x="3970338" y="2351088"/>
          <p14:tracePt t="21451" x="3959225" y="2351088"/>
          <p14:tracePt t="21458" x="3959225" y="2363788"/>
          <p14:tracePt t="21472" x="3946525" y="2363788"/>
          <p14:tracePt t="21486" x="3946525" y="2374900"/>
          <p14:tracePt t="21500" x="3933825" y="2374900"/>
          <p14:tracePt t="21514" x="3933825" y="2387600"/>
          <p14:tracePt t="21527" x="3933825" y="2400300"/>
          <p14:tracePt t="21541" x="3933825" y="2411413"/>
          <p14:tracePt t="21548" x="3933825" y="2424113"/>
          <p14:tracePt t="21562" x="3933825" y="2436813"/>
          <p14:tracePt t="21569" x="3946525" y="2447925"/>
          <p14:tracePt t="21583" x="3946525" y="2460625"/>
          <p14:tracePt t="21590" x="3959225" y="2460625"/>
          <p14:tracePt t="21598" x="3959225" y="2473325"/>
          <p14:tracePt t="21612" x="3970338" y="2473325"/>
          <p14:tracePt t="21625" x="3970338" y="2484438"/>
          <p14:tracePt t="21653" x="3970338" y="2497138"/>
          <p14:tracePt t="21680" x="3983038" y="2509838"/>
          <p14:tracePt t="21736" x="3983038" y="2520950"/>
          <p14:tracePt t="21763" x="3995738" y="2520950"/>
          <p14:tracePt t="21791" x="4006850" y="2520950"/>
          <p14:tracePt t="21797" x="4019550" y="2520950"/>
          <p14:tracePt t="21812" x="4043363" y="2520950"/>
          <p14:tracePt t="21819" x="4056063" y="2520950"/>
          <p14:tracePt t="21826" x="4068763" y="2520950"/>
          <p14:tracePt t="21832" x="4079875" y="2520950"/>
          <p14:tracePt t="21840" x="4105275" y="2520950"/>
          <p14:tracePt t="21851" x="4116388" y="2520950"/>
          <p14:tracePt t="21853" x="4129088" y="2520950"/>
          <p14:tracePt t="21860" x="4141788" y="2520950"/>
          <p14:tracePt t="21868" x="4165600" y="2520950"/>
          <p14:tracePt t="21874" x="4178300" y="2520950"/>
          <p14:tracePt t="21881" x="4214813" y="2520950"/>
          <p14:tracePt t="21889" x="4225925" y="2520950"/>
          <p14:tracePt t="21897" x="4238625" y="2520950"/>
          <p14:tracePt t="21902" x="4251325" y="2520950"/>
          <p14:tracePt t="21909" x="4262438" y="2520950"/>
          <p14:tracePt t="21915" x="4287838" y="2509838"/>
          <p14:tracePt t="21923" x="4298950" y="2509838"/>
          <p14:tracePt t="21931" x="4311650" y="2509838"/>
          <p14:tracePt t="21937" x="4324350" y="2509838"/>
          <p14:tracePt t="21951" x="4335463" y="2509838"/>
          <p14:tracePt t="22360" x="4543425" y="2546350"/>
          <p14:tracePt t="22368" x="4676775" y="2570163"/>
          <p14:tracePt t="22375" x="4799013" y="2593975"/>
          <p14:tracePt t="22383" x="4957763" y="2667000"/>
          <p14:tracePt t="22389" x="5078413" y="2679700"/>
          <p14:tracePt t="22396" x="5164138" y="2703513"/>
          <p14:tracePt t="22402" x="5273675" y="2740025"/>
          <p14:tracePt t="22409" x="5383213" y="2752725"/>
          <p14:tracePt t="22421" x="5432425" y="2752725"/>
          <p14:tracePt t="22423" x="5492750" y="2776538"/>
          <p14:tracePt t="22433" x="5529263" y="2789238"/>
          <p14:tracePt t="22436" x="5591175" y="2814638"/>
          <p14:tracePt t="22443" x="5627688" y="2825750"/>
          <p14:tracePt t="22450" x="5664200" y="2825750"/>
          <p14:tracePt t="22456" x="5688013" y="2838450"/>
          <p14:tracePt t="22464" x="5711825" y="2851150"/>
          <p14:tracePt t="22471" x="5748338" y="2862263"/>
          <p14:tracePt t="22477" x="5761038" y="2862263"/>
          <p14:tracePt t="22484" x="5773738" y="2874963"/>
          <p14:tracePt t="22498" x="5784850" y="2874963"/>
          <p14:tracePt t="22506" x="5797550" y="2874963"/>
          <p14:tracePt t="22520" x="5810250" y="2887663"/>
          <p14:tracePt t="22548" x="5821363" y="2887663"/>
          <p14:tracePt t="22582" x="5821363" y="2898775"/>
          <p14:tracePt t="22616" x="5810250" y="2911475"/>
          <p14:tracePt t="23187" x="5810250" y="2898775"/>
          <p14:tracePt t="23193" x="5810250" y="2862263"/>
          <p14:tracePt t="23463" x="5688013" y="2862263"/>
          <p14:tracePt t="23471" x="5456238" y="2862263"/>
          <p14:tracePt t="23480" x="5078413" y="2862263"/>
          <p14:tracePt t="23484" x="4822825" y="2898775"/>
          <p14:tracePt t="23491" x="4702175" y="2911475"/>
          <p14:tracePt t="23501" x="4579938" y="2924175"/>
          <p14:tracePt t="23504" x="4470400" y="2947988"/>
          <p14:tracePt t="23512" x="4408488" y="2947988"/>
          <p14:tracePt t="23518" x="4360863" y="2947988"/>
          <p14:tracePt t="23526" x="4298950" y="2947988"/>
          <p14:tracePt t="23532" x="4275138" y="2947988"/>
          <p14:tracePt t="23540" x="4262438" y="2947988"/>
          <p14:tracePt t="23547" x="4251325" y="2947988"/>
          <p14:tracePt t="23560" x="4238625" y="2947988"/>
          <p14:tracePt t="23573" x="4225925" y="2947988"/>
          <p14:tracePt t="23602" x="4214813" y="2947988"/>
          <p14:tracePt t="23614" x="4202113" y="2947988"/>
          <p14:tracePt t="23630" x="4189413" y="2947988"/>
          <p14:tracePt t="23644" x="4178300" y="2947988"/>
          <p14:tracePt t="23657" x="4165600" y="2947988"/>
          <p14:tracePt t="23664" x="4152900" y="2947988"/>
          <p14:tracePt t="23678" x="4141788" y="2947988"/>
          <p14:tracePt t="23698" x="4129088" y="2947988"/>
          <p14:tracePt t="23727" x="4116388" y="2947988"/>
          <p14:tracePt t="23748" x="4105275" y="2947988"/>
          <p14:tracePt t="23761" x="4092575" y="2947988"/>
          <p14:tracePt t="23767" x="4079875" y="2947988"/>
          <p14:tracePt t="23780" x="4068763" y="2947988"/>
          <p14:tracePt t="23789" x="4056063" y="2947988"/>
          <p14:tracePt t="23817" x="4043363" y="2947988"/>
          <p14:tracePt t="23830" x="4032250" y="2947988"/>
          <p14:tracePt t="23851" x="4019550" y="2947988"/>
          <p14:tracePt t="23864" x="4019550" y="2971800"/>
          <p14:tracePt t="23872" x="4019550" y="2984500"/>
          <p14:tracePt t="23881" x="4019550" y="3008313"/>
          <p14:tracePt t="23886" x="4019550" y="3070225"/>
          <p14:tracePt t="23892" x="4032250" y="3154363"/>
          <p14:tracePt t="23899" x="4068763" y="3216275"/>
          <p14:tracePt t="23906" x="4092575" y="3263900"/>
          <p14:tracePt t="23914" x="4116388" y="3313113"/>
          <p14:tracePt t="23920" x="4152900" y="3336925"/>
          <p14:tracePt t="23927" x="4214813" y="3386138"/>
          <p14:tracePt t="23934" x="4287838" y="3459163"/>
          <p14:tracePt t="23941" x="4348163" y="3495675"/>
          <p14:tracePt t="23948" x="4397375" y="3508375"/>
          <p14:tracePt t="23955" x="4457700" y="3532188"/>
          <p14:tracePt t="23963" x="4494213" y="3544888"/>
          <p14:tracePt t="23969" x="4554538" y="3557588"/>
          <p14:tracePt t="23976" x="4603750" y="3568700"/>
          <p14:tracePt t="23982" x="4627563" y="3568700"/>
          <p14:tracePt t="23990" x="4652963" y="3568700"/>
          <p14:tracePt t="23998" x="4689475" y="3581400"/>
          <p14:tracePt t="24004" x="4713288" y="3581400"/>
          <p14:tracePt t="24011" x="4725988" y="3581400"/>
          <p14:tracePt t="24017" x="4738688" y="3581400"/>
          <p14:tracePt t="24024" x="4762500" y="3581400"/>
          <p14:tracePt t="24031" x="4775200" y="3581400"/>
          <p14:tracePt t="24038" x="4775200" y="3594100"/>
          <p14:tracePt t="24053" x="4786313" y="3594100"/>
          <p14:tracePt t="24066" x="4799013" y="3594100"/>
          <p14:tracePt t="24073" x="4811713" y="3594100"/>
          <p14:tracePt t="24081" x="4822825" y="3594100"/>
          <p14:tracePt t="24094" x="4835525" y="3594100"/>
          <p14:tracePt t="24100" x="4859338" y="3581400"/>
          <p14:tracePt t="24107" x="4884738" y="3568700"/>
          <p14:tracePt t="24115" x="4895850" y="3568700"/>
          <p14:tracePt t="24122" x="4908550" y="3557588"/>
          <p14:tracePt t="24128" x="4921250" y="3557588"/>
          <p14:tracePt t="24136" x="4932363" y="3544888"/>
          <p14:tracePt t="24142" x="4945063" y="3532188"/>
          <p14:tracePt t="24148" x="4957763" y="3532188"/>
          <p14:tracePt t="24156" x="4968875" y="3532188"/>
          <p14:tracePt t="24164" x="4968875" y="3521075"/>
          <p14:tracePt t="24177" x="4981575" y="3521075"/>
          <p14:tracePt t="24185" x="4981575" y="3508375"/>
          <p14:tracePt t="24198" x="4994275" y="3508375"/>
          <p14:tracePt t="24205" x="4994275" y="3495675"/>
          <p14:tracePt t="24253" x="4994275" y="3484563"/>
          <p14:tracePt t="24274" x="4968875" y="3459163"/>
          <p14:tracePt t="24281" x="4945063" y="3459163"/>
          <p14:tracePt t="24288" x="4884738" y="3448050"/>
          <p14:tracePt t="24295" x="4811713" y="3422650"/>
          <p14:tracePt t="24301" x="4738688" y="3409950"/>
          <p14:tracePt t="24309" x="4702175" y="3409950"/>
          <p14:tracePt t="24315" x="4640263" y="3398838"/>
          <p14:tracePt t="24323" x="4579938" y="3373438"/>
          <p14:tracePt t="24331" x="4518025" y="3373438"/>
          <p14:tracePt t="24336" x="4470400" y="3362325"/>
          <p14:tracePt t="24343" x="4408488" y="3349625"/>
          <p14:tracePt t="24350" x="4371975" y="3336925"/>
          <p14:tracePt t="24357" x="4324350" y="3336925"/>
          <p14:tracePt t="24364" x="4311650" y="3336925"/>
          <p14:tracePt t="24371" x="4287838" y="3325813"/>
          <p14:tracePt t="24379" x="4275138" y="3325813"/>
          <p14:tracePt t="24385" x="4251325" y="3313113"/>
          <p14:tracePt t="24391" x="4238625" y="3313113"/>
          <p14:tracePt t="24399" x="4225925" y="3313113"/>
          <p14:tracePt t="24414" x="4214813" y="3313113"/>
          <p14:tracePt t="24421" x="4202113" y="3313113"/>
          <p14:tracePt t="24433" x="4189413" y="3313113"/>
          <p14:tracePt t="24441" x="4178300" y="3313113"/>
          <p14:tracePt t="24454" x="4165600" y="3313113"/>
          <p14:tracePt t="24468" x="4152900" y="3313113"/>
          <p14:tracePt t="24489" x="4141788" y="3313113"/>
          <p14:tracePt t="24517" x="4129088" y="3313113"/>
          <p14:tracePt t="24552" x="4129088" y="3300413"/>
          <p14:tracePt t="24572" x="4116388" y="3300413"/>
          <p14:tracePt t="24621" x="4105275" y="3300413"/>
          <p14:tracePt t="24663" x="4092575" y="3300413"/>
          <p14:tracePt t="24677" x="4079875" y="3300413"/>
          <p14:tracePt t="24697" x="4068763" y="3300413"/>
          <p14:tracePt t="24725" x="4056063" y="3313113"/>
          <p14:tracePt t="24752" x="4043363" y="3313113"/>
          <p14:tracePt t="24766" x="4043363" y="3325813"/>
          <p14:tracePt t="24793" x="4043363" y="3336925"/>
          <p14:tracePt t="24814" x="4043363" y="3349625"/>
          <p14:tracePt t="24821" x="4043363" y="3362325"/>
          <p14:tracePt t="24830" x="4056063" y="3373438"/>
          <p14:tracePt t="24835" x="4068763" y="3373438"/>
          <p14:tracePt t="24842" x="4079875" y="3386138"/>
          <p14:tracePt t="24850" x="4105275" y="3409950"/>
          <p14:tracePt t="24857" x="4141788" y="3435350"/>
          <p14:tracePt t="24864" x="4189413" y="3459163"/>
          <p14:tracePt t="24871" x="4262438" y="3484563"/>
          <p14:tracePt t="24877" x="4298950" y="3508375"/>
          <p14:tracePt t="24883" x="4360863" y="3532188"/>
          <p14:tracePt t="24892" x="4397375" y="3544888"/>
          <p14:tracePt t="24902" x="4445000" y="3568700"/>
          <p14:tracePt t="24904" x="4506913" y="3581400"/>
          <p14:tracePt t="24914" x="4554538" y="3581400"/>
          <p14:tracePt t="24919" x="4591050" y="3581400"/>
          <p14:tracePt t="24926" x="4676775" y="3581400"/>
          <p14:tracePt t="24933" x="4762500" y="3581400"/>
          <p14:tracePt t="24940" x="4848225" y="3581400"/>
          <p14:tracePt t="24948" x="4921250" y="3557588"/>
          <p14:tracePt t="24954" x="4981575" y="3521075"/>
          <p14:tracePt t="24960" x="5067300" y="3471863"/>
          <p14:tracePt t="24967" x="5114925" y="3448050"/>
          <p14:tracePt t="24974" x="5151438" y="3422650"/>
          <p14:tracePt t="24981" x="5200650" y="3398838"/>
          <p14:tracePt t="24988" x="5237163" y="3373438"/>
          <p14:tracePt t="24998" x="5249863" y="3362325"/>
          <p14:tracePt t="25002" x="5260975" y="3349625"/>
          <p14:tracePt t="25009" x="5286375" y="3336925"/>
          <p14:tracePt t="25015" x="5297488" y="3325813"/>
          <p14:tracePt t="25023" x="5310188" y="3313113"/>
          <p14:tracePt t="25031" x="5322888" y="3300413"/>
          <p14:tracePt t="25037" x="5322888" y="3289300"/>
          <p14:tracePt t="25044" x="5334000" y="3276600"/>
          <p14:tracePt t="25050" x="5346700" y="3263900"/>
          <p14:tracePt t="25064" x="5346700" y="3252788"/>
          <p14:tracePt t="25092" x="5359400" y="3240088"/>
          <p14:tracePt t="25113" x="5370513" y="3216275"/>
          <p14:tracePt t="25120" x="5370513" y="3190875"/>
          <p14:tracePt t="25127" x="5370513" y="3179763"/>
          <p14:tracePt t="25134" x="5370513" y="3117850"/>
          <p14:tracePt t="25140" x="5359400" y="3044825"/>
          <p14:tracePt t="25148" x="5310188" y="2947988"/>
          <p14:tracePt t="25155" x="5273675" y="2851150"/>
          <p14:tracePt t="25162" x="5187950" y="2728913"/>
          <p14:tracePt t="25169" x="5114925" y="2643188"/>
          <p14:tracePt t="25175" x="5067300" y="2593975"/>
          <p14:tracePt t="25182" x="5018088" y="2570163"/>
          <p14:tracePt t="25189" x="4957763" y="2533650"/>
          <p14:tracePt t="25198" x="4848225" y="2509838"/>
          <p14:tracePt t="25203" x="4738688" y="2497138"/>
          <p14:tracePt t="25210" x="4676775" y="2497138"/>
          <p14:tracePt t="25217" x="4616450" y="2497138"/>
          <p14:tracePt t="25224" x="4518025" y="2497138"/>
          <p14:tracePt t="25231" x="4445000" y="2533650"/>
          <p14:tracePt t="25238" x="4360863" y="2546350"/>
          <p14:tracePt t="25247" x="4324350" y="2570163"/>
          <p14:tracePt t="25251" x="4262438" y="2606675"/>
          <p14:tracePt t="25259" x="4225925" y="2619375"/>
          <p14:tracePt t="25265" x="4202113" y="2630488"/>
          <p14:tracePt t="25272" x="4165600" y="2643188"/>
          <p14:tracePt t="25281" x="4141788" y="2655888"/>
          <p14:tracePt t="25286" x="4116388" y="2667000"/>
          <p14:tracePt t="25293" x="4092575" y="2679700"/>
          <p14:tracePt t="25300" x="4068763" y="2679700"/>
          <p14:tracePt t="25307" x="4056063" y="2692400"/>
          <p14:tracePt t="25314" x="4043363" y="2703513"/>
          <p14:tracePt t="25322" x="4019550" y="2716213"/>
          <p14:tracePt t="25328" x="4006850" y="2716213"/>
          <p14:tracePt t="25334" x="3995738" y="2728913"/>
          <p14:tracePt t="25342" x="3983038" y="2728913"/>
          <p14:tracePt t="25348" x="3970338" y="2728913"/>
          <p14:tracePt t="25356" x="3970338" y="2740025"/>
          <p14:tracePt t="25370" x="3959225" y="2740025"/>
          <p14:tracePt t="25398" x="3946525" y="2740025"/>
          <p14:tracePt t="25453" x="3946525" y="2752725"/>
          <p14:tracePt t="25508" x="3946525" y="2765425"/>
          <p14:tracePt t="25536" x="3933825" y="2765425"/>
          <p14:tracePt t="25543" x="3933825" y="2776538"/>
          <p14:tracePt t="25557" x="3933825" y="2789238"/>
          <p14:tracePt t="25571" x="3933825" y="2801938"/>
          <p14:tracePt t="25592" x="3933825" y="2814638"/>
          <p14:tracePt t="25606" x="3933825" y="2825750"/>
          <p14:tracePt t="25614" x="3933825" y="2838450"/>
          <p14:tracePt t="25618" x="3933825" y="2851150"/>
          <p14:tracePt t="25633" x="3933825" y="2874963"/>
          <p14:tracePt t="25639" x="3933825" y="2887663"/>
          <p14:tracePt t="25648" x="3933825" y="2898775"/>
          <p14:tracePt t="25654" x="3946525" y="2924175"/>
          <p14:tracePt t="25660" x="3959225" y="2935288"/>
          <p14:tracePt t="25668" x="3970338" y="2960688"/>
          <p14:tracePt t="25674" x="3983038" y="2984500"/>
          <p14:tracePt t="25681" x="3995738" y="3008313"/>
          <p14:tracePt t="25689" x="4006850" y="3021013"/>
          <p14:tracePt t="25699" x="4032250" y="3044825"/>
          <p14:tracePt t="25702" x="4043363" y="3057525"/>
          <p14:tracePt t="25709" x="4056063" y="3081338"/>
          <p14:tracePt t="25717" x="4079875" y="3106738"/>
          <p14:tracePt t="25723" x="4105275" y="3130550"/>
          <p14:tracePt t="25731" x="4116388" y="3130550"/>
          <p14:tracePt t="25737" x="4116388" y="3154363"/>
          <p14:tracePt t="25743" x="4129088" y="3167063"/>
          <p14:tracePt t="25751" x="4152900" y="3179763"/>
          <p14:tracePt t="25764" x="4152900" y="3190875"/>
          <p14:tracePt t="25771" x="4165600" y="3190875"/>
          <p14:tracePt t="25780" x="4165600" y="3203575"/>
          <p14:tracePt t="25792" x="4165600" y="3216275"/>
          <p14:tracePt t="25800" x="4178300" y="3216275"/>
          <p14:tracePt t="25814" x="4178300" y="3227388"/>
          <p14:tracePt t="25834" x="4178300" y="3240088"/>
          <p14:tracePt t="25842" x="4189413" y="3240088"/>
          <p14:tracePt t="25863" x="4189413" y="3252788"/>
          <p14:tracePt t="25883" x="4202113" y="3252788"/>
          <p14:tracePt t="25911" x="4202113" y="3263900"/>
          <p14:tracePt t="25930" x="4214813" y="3263900"/>
          <p14:tracePt t="25952" x="4214813" y="3276600"/>
          <p14:tracePt t="25987" x="4225925" y="3276600"/>
          <p14:tracePt t="25994" x="4225925" y="3289300"/>
          <p14:tracePt t="26001" x="4238625" y="3289300"/>
          <p14:tracePt t="26014" x="4251325" y="3289300"/>
          <p14:tracePt t="26021" x="4275138" y="3289300"/>
          <p14:tracePt t="26029" x="4287838" y="3289300"/>
          <p14:tracePt t="26036" x="4311650" y="3289300"/>
          <p14:tracePt t="26042" x="4324350" y="3289300"/>
          <p14:tracePt t="26048" x="4348163" y="3289300"/>
          <p14:tracePt t="26057" x="4360863" y="3289300"/>
          <p14:tracePt t="26064" x="4371975" y="3289300"/>
          <p14:tracePt t="26070" x="4408488" y="3289300"/>
          <p14:tracePt t="26078" x="4433888" y="3289300"/>
          <p14:tracePt t="26084" x="4481513" y="3289300"/>
          <p14:tracePt t="26091" x="4506913" y="3289300"/>
          <p14:tracePt t="26100" x="4554538" y="3289300"/>
          <p14:tracePt t="26105" x="4603750" y="3276600"/>
          <p14:tracePt t="26112" x="4640263" y="3276600"/>
          <p14:tracePt t="26119" x="4665663" y="3263900"/>
          <p14:tracePt t="26126" x="4689475" y="3263900"/>
          <p14:tracePt t="26132" x="4713288" y="3263900"/>
          <p14:tracePt t="26140" x="4725988" y="3240088"/>
          <p14:tracePt t="26147" x="4738688" y="3240088"/>
          <p14:tracePt t="26153" x="4749800" y="3240088"/>
          <p14:tracePt t="26160" x="4762500" y="3227388"/>
          <p14:tracePt t="26167" x="4775200" y="3227388"/>
          <p14:tracePt t="26174" x="4775200" y="3216275"/>
          <p14:tracePt t="26181" x="4786313" y="3216275"/>
          <p14:tracePt t="26209" x="4786313" y="3203575"/>
          <p14:tracePt t="26215" x="4799013" y="3203575"/>
          <p14:tracePt t="26244" x="4799013" y="3190875"/>
          <p14:tracePt t="26251" x="4799013" y="3179763"/>
          <p14:tracePt t="26257" x="4799013" y="3167063"/>
          <p14:tracePt t="26264" x="4786313" y="3167063"/>
          <p14:tracePt t="26272" x="4775200" y="3154363"/>
          <p14:tracePt t="26278" x="4749800" y="3130550"/>
          <p14:tracePt t="26285" x="4713288" y="3117850"/>
          <p14:tracePt t="26293" x="4665663" y="3094038"/>
          <p14:tracePt t="26298" x="4627563" y="3081338"/>
          <p14:tracePt t="26306" x="4567238" y="3081338"/>
          <p14:tracePt t="26314" x="4470400" y="3081338"/>
          <p14:tracePt t="26320" x="4433888" y="3094038"/>
          <p14:tracePt t="26327" x="4371975" y="3106738"/>
          <p14:tracePt t="26334" x="4348163" y="3106738"/>
          <p14:tracePt t="26340" x="4311650" y="3106738"/>
          <p14:tracePt t="26348" x="4298950" y="3117850"/>
          <p14:tracePt t="26355" x="4275138" y="3130550"/>
          <p14:tracePt t="26362" x="4262438" y="3143250"/>
          <p14:tracePt t="26368" x="4251325" y="3143250"/>
          <p14:tracePt t="26382" x="4238625" y="3154363"/>
          <p14:tracePt t="26404" x="4225925" y="3154363"/>
          <p14:tracePt t="26410" x="4225925" y="3167063"/>
          <p14:tracePt t="26437" x="4225925" y="3179763"/>
          <p14:tracePt t="26452" x="4225925" y="3190875"/>
          <p14:tracePt t="26459" x="4225925" y="3203575"/>
          <p14:tracePt t="26466" x="4225925" y="3216275"/>
          <p14:tracePt t="26472" x="4251325" y="3240088"/>
          <p14:tracePt t="26481" x="4262438" y="3263900"/>
          <p14:tracePt t="26487" x="4287838" y="3300413"/>
          <p14:tracePt t="26493" x="4311650" y="3313113"/>
          <p14:tracePt t="26500" x="4335463" y="3336925"/>
          <p14:tracePt t="26507" x="4348163" y="3362325"/>
          <p14:tracePt t="26514" x="4371975" y="3373438"/>
          <p14:tracePt t="26521" x="4384675" y="3386138"/>
          <p14:tracePt t="26528" x="4397375" y="3386138"/>
          <p14:tracePt t="26535" x="4408488" y="3409950"/>
          <p14:tracePt t="26542" x="4421188" y="3409950"/>
          <p14:tracePt t="26548" x="4433888" y="3422650"/>
          <p14:tracePt t="26557" x="4445000" y="3435350"/>
          <p14:tracePt t="26564" x="4457700" y="3435350"/>
          <p14:tracePt t="26570" x="4470400" y="3435350"/>
          <p14:tracePt t="26577" x="4481513" y="3435350"/>
          <p14:tracePt t="26583" x="4506913" y="3448050"/>
          <p14:tracePt t="26590" x="4518025" y="3448050"/>
          <p14:tracePt t="26598" x="4530725" y="3448050"/>
          <p14:tracePt t="26603" x="4543425" y="3448050"/>
          <p14:tracePt t="26611" x="4567238" y="3448050"/>
          <p14:tracePt t="26625" x="4591050" y="3448050"/>
          <p14:tracePt t="26631" x="4616450" y="3448050"/>
          <p14:tracePt t="26640" x="4627563" y="3448050"/>
          <p14:tracePt t="26648" x="4640263" y="3448050"/>
          <p14:tracePt t="26652" x="4652963" y="3448050"/>
          <p14:tracePt t="26660" x="4676775" y="3448050"/>
          <p14:tracePt t="26666" x="4702175" y="3448050"/>
          <p14:tracePt t="26673" x="4713288" y="3448050"/>
          <p14:tracePt t="26681" x="4738688" y="3448050"/>
          <p14:tracePt t="26687" x="4786313" y="3422650"/>
          <p14:tracePt t="26695" x="4822825" y="3409950"/>
          <p14:tracePt t="26701" x="4859338" y="3398838"/>
          <p14:tracePt t="26708" x="4908550" y="3386138"/>
          <p14:tracePt t="26714" x="4921250" y="3373438"/>
          <p14:tracePt t="26723" x="4945063" y="3362325"/>
          <p14:tracePt t="26730" x="4981575" y="3362325"/>
          <p14:tracePt t="26736" x="4994275" y="3336925"/>
          <p14:tracePt t="26743" x="5030788" y="3325813"/>
          <p14:tracePt t="26750" x="5054600" y="3313113"/>
          <p14:tracePt t="26756" x="5067300" y="3300413"/>
          <p14:tracePt t="26764" x="5078413" y="3300413"/>
          <p14:tracePt t="26771" x="5103813" y="3289300"/>
          <p14:tracePt t="26777" x="5103813" y="3276600"/>
          <p14:tracePt t="26791" x="5114925" y="3276600"/>
          <p14:tracePt t="26798" x="5114925" y="3263900"/>
          <p14:tracePt t="26805" x="5127625" y="3263900"/>
          <p14:tracePt t="26819" x="5140325" y="3252788"/>
          <p14:tracePt t="26847" x="5151438" y="3252788"/>
          <p14:tracePt t="26854" x="5151438" y="3240088"/>
          <p14:tracePt t="26881" x="5164138" y="3240088"/>
          <p14:tracePt t="26903" x="5164138" y="3227388"/>
          <p14:tracePt t="27334" x="5176838" y="3216275"/>
          <p14:tracePt t="27340" x="5187950" y="3203575"/>
          <p14:tracePt t="27352" x="5200650" y="3190875"/>
          <p14:tracePt t="27353" x="5237163" y="3143250"/>
          <p14:tracePt t="27360" x="5297488" y="3081338"/>
          <p14:tracePt t="27367" x="5346700" y="3033713"/>
          <p14:tracePt t="27374" x="5419725" y="2971800"/>
          <p14:tracePt t="27381" x="5518150" y="2874963"/>
          <p14:tracePt t="27388" x="5627688" y="2789238"/>
          <p14:tracePt t="27398" x="5737225" y="2716213"/>
          <p14:tracePt t="27401" x="5846763" y="2667000"/>
          <p14:tracePt t="27408" x="5943600" y="2606675"/>
          <p14:tracePt t="27416" x="6016625" y="2557463"/>
          <p14:tracePt t="27423" x="6076950" y="2520950"/>
          <p14:tracePt t="27431" x="6175375" y="2460625"/>
          <p14:tracePt t="27437" x="6248400" y="2424113"/>
          <p14:tracePt t="27444" x="6297613" y="2411413"/>
          <p14:tracePt t="27450" x="6334125" y="2411413"/>
          <p14:tracePt t="27457" x="6357938" y="2411413"/>
          <p14:tracePt t="27465" x="6430963" y="2411413"/>
          <p14:tracePt t="27472" x="6480175" y="2411413"/>
          <p14:tracePt t="27478" x="6503988" y="2411413"/>
          <p14:tracePt t="27486" x="6540500" y="2411413"/>
          <p14:tracePt t="27492" x="6600825" y="2411413"/>
          <p14:tracePt t="27498" x="6637338" y="2424113"/>
          <p14:tracePt t="27507" x="6686550" y="2424113"/>
          <p14:tracePt t="27514" x="6710363" y="2436813"/>
          <p14:tracePt t="27520" x="6772275" y="2460625"/>
          <p14:tracePt t="27527" x="6808788" y="2460625"/>
          <p14:tracePt t="27533" x="6832600" y="2460625"/>
          <p14:tracePt t="27540" x="6858000" y="2473325"/>
          <p14:tracePt t="27547" x="6894513" y="2484438"/>
          <p14:tracePt t="27555" x="6905625" y="2497138"/>
          <p14:tracePt t="27562" x="6931025" y="2497138"/>
          <p14:tracePt t="27569" x="6942138" y="2509838"/>
          <p14:tracePt t="27575" x="6954838" y="2520950"/>
          <p14:tracePt t="27582" x="6967538" y="2520950"/>
          <p14:tracePt t="27597" x="6978650" y="2520950"/>
          <p14:tracePt t="27603" x="6991350" y="2533650"/>
          <p14:tracePt t="27638" x="7004050" y="2533650"/>
          <p14:tracePt t="27651" x="7004050" y="2546350"/>
          <p14:tracePt t="27672" x="7004050" y="2557463"/>
          <p14:tracePt t="27680" x="7004050" y="2570163"/>
          <p14:tracePt t="27686" x="7004050" y="2582863"/>
          <p14:tracePt t="27693" x="7004050" y="2593975"/>
          <p14:tracePt t="27700" x="7004050" y="2606675"/>
          <p14:tracePt t="27707" x="6991350" y="2655888"/>
          <p14:tracePt t="27714" x="6967538" y="2692400"/>
          <p14:tracePt t="27722" x="6931025" y="2752725"/>
          <p14:tracePt t="27728" x="6894513" y="2801938"/>
          <p14:tracePt t="27735" x="6845300" y="2874963"/>
          <p14:tracePt t="27742" x="6808788" y="2935288"/>
          <p14:tracePt t="27749" x="6783388" y="2947988"/>
          <p14:tracePt t="27755" x="6746875" y="2971800"/>
          <p14:tracePt t="27764" x="6723063" y="2997200"/>
          <p14:tracePt t="27769" x="6699250" y="3021013"/>
          <p14:tracePt t="27776" x="6686550" y="3021013"/>
          <p14:tracePt t="27783" x="6650038" y="3044825"/>
          <p14:tracePt t="27790" x="6626225" y="3057525"/>
          <p14:tracePt t="27798" x="6589713" y="3057525"/>
          <p14:tracePt t="27805" x="6564313" y="3070225"/>
          <p14:tracePt t="27811" x="6516688" y="3094038"/>
          <p14:tracePt t="27818" x="6491288" y="3094038"/>
          <p14:tracePt t="27825" x="6467475" y="3106738"/>
          <p14:tracePt t="27831" x="6443663" y="3106738"/>
          <p14:tracePt t="27839" x="6407150" y="3117850"/>
          <p14:tracePt t="27847" x="6394450" y="3117850"/>
          <p14:tracePt t="27853" x="6381750" y="3117850"/>
          <p14:tracePt t="27864" x="6370638" y="3130550"/>
          <p14:tracePt t="27866" x="6357938" y="3130550"/>
          <p14:tracePt t="27874" x="6345238" y="3143250"/>
          <p14:tracePt t="27881" x="6334125" y="3143250"/>
          <p14:tracePt t="27887" x="6321425" y="3143250"/>
          <p14:tracePt t="27899" x="6308725" y="3143250"/>
          <p14:tracePt t="27901" x="6297613" y="3154363"/>
          <p14:tracePt t="27915" x="6284913" y="3154363"/>
          <p14:tracePt t="27922" x="6272213" y="3154363"/>
          <p14:tracePt t="27937" x="6261100" y="3154363"/>
          <p14:tracePt t="27950" x="6248400" y="3154363"/>
          <p14:tracePt t="27964" x="6235700" y="3154363"/>
          <p14:tracePt t="27991" x="6224588" y="3154363"/>
          <p14:tracePt t="28013" x="6211888" y="3154363"/>
          <p14:tracePt t="28020" x="6211888" y="3167063"/>
          <p14:tracePt t="28048" x="6199188" y="3167063"/>
          <p14:tracePt t="28346" x="6089650" y="3252788"/>
          <p14:tracePt t="28353" x="5992813" y="3325813"/>
          <p14:tracePt t="28360" x="5919788" y="3362325"/>
          <p14:tracePt t="28370" x="5883275" y="3373438"/>
          <p14:tracePt t="28373" x="5834063" y="3386138"/>
          <p14:tracePt t="28383" x="5797550" y="3398838"/>
          <p14:tracePt t="28388" x="5748338" y="3422650"/>
          <p14:tracePt t="28394" x="5724525" y="3435350"/>
          <p14:tracePt t="28401" x="5711825" y="3435350"/>
          <p14:tracePt t="28407" x="5688013" y="3448050"/>
          <p14:tracePt t="28414" x="5675313" y="3459163"/>
          <p14:tracePt t="28422" x="5664200" y="3471863"/>
          <p14:tracePt t="28429" x="5638800" y="3484563"/>
          <p14:tracePt t="28436" x="5614988" y="3495675"/>
          <p14:tracePt t="28442" x="5602288" y="3508375"/>
          <p14:tracePt t="28450" x="5591175" y="3532188"/>
          <p14:tracePt t="28456" x="5554663" y="3557588"/>
          <p14:tracePt t="28464" x="5541963" y="3568700"/>
          <p14:tracePt t="28470" x="5529263" y="3594100"/>
          <p14:tracePt t="28478" x="5492750" y="3617913"/>
          <p14:tracePt t="28483" x="5468938" y="3641725"/>
          <p14:tracePt t="28491" x="5419725" y="3678238"/>
          <p14:tracePt t="28498" x="5383213" y="3727450"/>
          <p14:tracePt t="28505" x="5346700" y="3751263"/>
          <p14:tracePt t="28512" x="5322888" y="3776663"/>
          <p14:tracePt t="28519" x="5310188" y="3787775"/>
          <p14:tracePt t="28525" x="5310188" y="3800475"/>
          <p14:tracePt t="28532" x="5286375" y="3800475"/>
          <p14:tracePt t="28540" x="5286375" y="3813175"/>
          <p14:tracePt t="28554" x="5273675" y="3813175"/>
          <p14:tracePt t="28567" x="5273675" y="3824288"/>
          <p14:tracePt t="28581" x="5260975" y="3824288"/>
          <p14:tracePt t="28588" x="5249863" y="3824288"/>
          <p14:tracePt t="28601" x="5237163" y="3824288"/>
          <p14:tracePt t="28609" x="5224463" y="3836988"/>
          <p14:tracePt t="28615" x="5200650" y="3836988"/>
          <p14:tracePt t="28623" x="5187950" y="3849688"/>
          <p14:tracePt t="28631" x="5176838" y="3860800"/>
          <p14:tracePt t="28637" x="5140325" y="3860800"/>
          <p14:tracePt t="28643" x="5114925" y="3873500"/>
          <p14:tracePt t="28651" x="5091113" y="3886200"/>
          <p14:tracePt t="28657" x="5078413" y="3886200"/>
          <p14:tracePt t="28664" x="5041900" y="3910013"/>
          <p14:tracePt t="28672" x="5030788" y="3910013"/>
          <p14:tracePt t="28678" x="5005388" y="3922713"/>
          <p14:tracePt t="28685" x="4981575" y="3933825"/>
          <p14:tracePt t="28692" x="4945063" y="3946525"/>
          <p14:tracePt t="28698" x="4884738" y="3970338"/>
          <p14:tracePt t="28706" x="4822825" y="3995738"/>
          <p14:tracePt t="28714" x="4786313" y="4006850"/>
          <p14:tracePt t="28720" x="4749800" y="4019550"/>
          <p14:tracePt t="28726" x="4702175" y="4032250"/>
          <p14:tracePt t="28734" x="4665663" y="4043363"/>
          <p14:tracePt t="28740" x="4652963" y="4043363"/>
          <p14:tracePt t="28748" x="4627563" y="4056063"/>
          <p14:tracePt t="28754" x="4616450" y="4068763"/>
          <p14:tracePt t="28761" x="4603750" y="4068763"/>
          <p14:tracePt t="28768" x="4579938" y="4081463"/>
          <p14:tracePt t="28775" x="4554538" y="4081463"/>
          <p14:tracePt t="28782" x="4530725" y="4081463"/>
          <p14:tracePt t="28788" x="4530725" y="4092575"/>
          <p14:tracePt t="28797" x="4518025" y="4092575"/>
          <p14:tracePt t="28810" x="4506913" y="4105275"/>
          <p14:tracePt t="28830" x="4494213" y="4117975"/>
          <p14:tracePt t="28848" x="4481513" y="4129088"/>
          <p14:tracePt t="29178" x="4445000" y="4129088"/>
          <p14:tracePt t="29185" x="4384675" y="4129088"/>
          <p14:tracePt t="29192" x="4335463" y="4129088"/>
          <p14:tracePt t="29200" x="4262438" y="4129088"/>
          <p14:tracePt t="29206" x="4165600" y="4129088"/>
          <p14:tracePt t="29220" x="3995738" y="4129088"/>
          <p14:tracePt t="29227" x="3910013" y="4129088"/>
          <p14:tracePt t="29234" x="3860800" y="4129088"/>
          <p14:tracePt t="29241" x="3824288" y="4129088"/>
          <p14:tracePt t="29255" x="3690938" y="4117975"/>
          <p14:tracePt t="29262" x="3629025" y="4105275"/>
          <p14:tracePt t="29270" x="3592513" y="4105275"/>
          <p14:tracePt t="29275" x="3556000" y="4092575"/>
          <p14:tracePt t="29283" x="3532188" y="4081463"/>
          <p14:tracePt t="29290" x="3495675" y="4081463"/>
          <p14:tracePt t="29304" x="3459163" y="4068763"/>
          <p14:tracePt t="29309" x="3435350" y="4068763"/>
          <p14:tracePt t="29319" x="3422650" y="4068763"/>
          <p14:tracePt t="29324" x="3409950" y="4068763"/>
          <p14:tracePt t="29331" x="3373438" y="4068763"/>
          <p14:tracePt t="29337" x="3349625" y="4056063"/>
          <p14:tracePt t="29350" x="3325813" y="4043363"/>
          <p14:tracePt t="29365" x="3300413" y="4043363"/>
          <p14:tracePt t="29371" x="3289300" y="4043363"/>
          <p14:tracePt t="29378" x="3276600" y="4043363"/>
          <p14:tracePt t="29385" x="3252788" y="4032250"/>
          <p14:tracePt t="29392" x="3240088" y="4032250"/>
          <p14:tracePt t="29400" x="3214688" y="4032250"/>
          <p14:tracePt t="29407" x="3203575" y="4032250"/>
          <p14:tracePt t="29414" x="3190875" y="4032250"/>
          <p14:tracePt t="29420" x="3178175" y="4032250"/>
          <p14:tracePt t="29427" x="3154363" y="4019550"/>
          <p14:tracePt t="29434" x="3141663" y="4019550"/>
          <p14:tracePt t="29440" x="3130550" y="4019550"/>
          <p14:tracePt t="29449" x="3117850" y="4019550"/>
          <p14:tracePt t="29455" x="3105150" y="4019550"/>
          <p14:tracePt t="29469" x="3094038" y="4019550"/>
          <p14:tracePt t="29476" x="3081338" y="4006850"/>
          <p14:tracePt t="29490" x="3068638" y="4006850"/>
          <p14:tracePt t="29504" x="3057525" y="4006850"/>
          <p14:tracePt t="29511" x="3057525" y="3995738"/>
          <p14:tracePt t="29517" x="3044825" y="3995738"/>
          <p14:tracePt t="29531" x="3021013" y="3970338"/>
          <p14:tracePt t="29843" x="2947988" y="3970338"/>
          <p14:tracePt t="29849" x="2825750" y="3970338"/>
          <p14:tracePt t="29857" x="2703513" y="3970338"/>
          <p14:tracePt t="29864" x="2570163" y="3970338"/>
          <p14:tracePt t="29871" x="2374900" y="3970338"/>
          <p14:tracePt t="29878" x="2241550" y="3983038"/>
          <p14:tracePt t="29885" x="2155825" y="3983038"/>
          <p14:tracePt t="29892" x="2106613" y="3995738"/>
          <p14:tracePt t="29900" x="2070100" y="4006850"/>
          <p14:tracePt t="29906" x="1985963" y="4019550"/>
          <p14:tracePt t="29914" x="1924050" y="4032250"/>
          <p14:tracePt t="29919" x="1876425" y="4032250"/>
          <p14:tracePt t="29926" x="1851025" y="4032250"/>
          <p14:tracePt t="29933" x="1790700" y="4043363"/>
          <p14:tracePt t="29940" x="1765300" y="4043363"/>
          <p14:tracePt t="29947" x="1728788" y="4068763"/>
          <p14:tracePt t="29954" x="1704975" y="4068763"/>
          <p14:tracePt t="29961" x="1681163" y="4081463"/>
          <p14:tracePt t="29968" x="1655763" y="4081463"/>
          <p14:tracePt t="29974" x="1644650" y="4092575"/>
          <p14:tracePt t="29981" x="1631950" y="4092575"/>
          <p14:tracePt t="29989" x="1619250" y="4092575"/>
          <p14:tracePt t="29997" x="1608138" y="4105275"/>
          <p14:tracePt t="30002" x="1595438" y="4105275"/>
          <p14:tracePt t="30010" x="1582738" y="4105275"/>
          <p14:tracePt t="30023" x="1571625" y="4105275"/>
          <p14:tracePt t="30037" x="1558925" y="4105275"/>
          <p14:tracePt t="30051" x="1558925" y="4117975"/>
          <p14:tracePt t="30058" x="1546225" y="4117975"/>
          <p14:tracePt t="30107" x="1535113" y="4117975"/>
          <p14:tracePt t="30225" x="1522413" y="4117975"/>
          <p14:tracePt t="30440" x="1509713" y="4117975"/>
          <p14:tracePt t="30447" x="1509713" y="4129088"/>
          <p14:tracePt t="30461" x="1498600" y="4129088"/>
          <p14:tracePt t="30489" x="1485900" y="4129088"/>
          <p14:tracePt t="30516" x="1473200" y="4141788"/>
          <p14:tracePt t="30530" x="1462088" y="4141788"/>
          <p14:tracePt t="30544" x="1449388" y="4141788"/>
          <p14:tracePt t="30558" x="1436688" y="4141788"/>
          <p14:tracePt t="30572" x="1436688" y="4154488"/>
          <p14:tracePt t="30578" x="1425575" y="4154488"/>
          <p14:tracePt t="30593" x="1412875" y="4154488"/>
          <p14:tracePt t="30627" x="1400175" y="4154488"/>
          <p14:tracePt t="30641" x="1400175" y="4165600"/>
          <p14:tracePt t="30676" x="1400175" y="4178300"/>
          <p14:tracePt t="30696" x="1400175" y="4191000"/>
          <p14:tracePt t="30710" x="1400175" y="4202113"/>
          <p14:tracePt t="30717" x="1412875" y="4202113"/>
          <p14:tracePt t="30724" x="1412875" y="4214813"/>
          <p14:tracePt t="30731" x="1425575" y="4214813"/>
          <p14:tracePt t="30739" x="1436688" y="4227513"/>
          <p14:tracePt t="30747" x="1449388" y="4238625"/>
          <p14:tracePt t="30758" x="1462088" y="4238625"/>
          <p14:tracePt t="30766" x="1473200" y="4264025"/>
          <p14:tracePt t="30773" x="1485900" y="4264025"/>
          <p14:tracePt t="30781" x="1509713" y="4264025"/>
          <p14:tracePt t="30787" x="1522413" y="4275138"/>
          <p14:tracePt t="30793" x="1535113" y="4275138"/>
          <p14:tracePt t="30800" x="1546225" y="4287838"/>
          <p14:tracePt t="30807" x="1558925" y="4287838"/>
          <p14:tracePt t="30814" x="1571625" y="4300538"/>
          <p14:tracePt t="30821" x="1595438" y="4311650"/>
          <p14:tracePt t="30828" x="1631950" y="4324350"/>
          <p14:tracePt t="30835" x="1655763" y="4348163"/>
          <p14:tracePt t="30842" x="1692275" y="4348163"/>
          <p14:tracePt t="30849" x="1717675" y="4360863"/>
          <p14:tracePt t="30856" x="1765300" y="4373563"/>
          <p14:tracePt t="30863" x="1803400" y="4373563"/>
          <p14:tracePt t="30870" x="1863725" y="4373563"/>
          <p14:tracePt t="30876" x="1949450" y="4373563"/>
          <p14:tracePt t="30883" x="2070100" y="4373563"/>
          <p14:tracePt t="30891" x="2143125" y="4360863"/>
          <p14:tracePt t="30900" x="2228850" y="4360863"/>
          <p14:tracePt t="30904" x="2374900" y="4337050"/>
          <p14:tracePt t="30912" x="2484438" y="4300538"/>
          <p14:tracePt t="30919" x="2570163" y="4287838"/>
          <p14:tracePt t="30925" x="2692400" y="4251325"/>
          <p14:tracePt t="30932" x="2789238" y="4214813"/>
          <p14:tracePt t="30939" x="2862263" y="4202113"/>
          <p14:tracePt t="30948" x="2935288" y="4202113"/>
          <p14:tracePt t="30953" x="3021013" y="4191000"/>
          <p14:tracePt t="30960" x="3081338" y="4178300"/>
          <p14:tracePt t="30967" x="3105150" y="4178300"/>
          <p14:tracePt t="30974" x="3141663" y="4178300"/>
          <p14:tracePt t="30981" x="3154363" y="4178300"/>
          <p14:tracePt t="30988" x="3203575" y="4178300"/>
          <p14:tracePt t="30997" x="3227388" y="4178300"/>
          <p14:tracePt t="31001" x="3252788" y="4178300"/>
          <p14:tracePt t="31008" x="3276600" y="4178300"/>
          <p14:tracePt t="31015" x="3300413" y="4178300"/>
          <p14:tracePt t="31022" x="3336925" y="4178300"/>
          <p14:tracePt t="31032" x="3362325" y="4191000"/>
          <p14:tracePt t="31036" x="3386138" y="4202113"/>
          <p14:tracePt t="31043" x="3398838" y="4202113"/>
          <p14:tracePt t="31050" x="3409950" y="4202113"/>
          <p14:tracePt t="31057" x="3435350" y="4214813"/>
          <p14:tracePt t="31065" x="3459163" y="4214813"/>
          <p14:tracePt t="31071" x="3471863" y="4214813"/>
          <p14:tracePt t="31078" x="3495675" y="4227513"/>
          <p14:tracePt t="31085" x="3508375" y="4227513"/>
          <p14:tracePt t="31092" x="3532188" y="4238625"/>
          <p14:tracePt t="31098" x="3568700" y="4238625"/>
          <p14:tracePt t="31106" x="3581400" y="4238625"/>
          <p14:tracePt t="31114" x="3605213" y="4238625"/>
          <p14:tracePt t="31120" x="3629025" y="4251325"/>
          <p14:tracePt t="31127" x="3654425" y="4251325"/>
          <p14:tracePt t="31140" x="3665538" y="4264025"/>
          <p14:tracePt t="31155" x="3678238" y="4264025"/>
          <p14:tracePt t="31175" x="3690938" y="4275138"/>
          <p14:tracePt t="31654" x="3702050" y="4275138"/>
          <p14:tracePt t="31660" x="3714750" y="4275138"/>
          <p14:tracePt t="31667" x="3727450" y="4275138"/>
          <p14:tracePt t="31675" x="3775075" y="4251325"/>
          <p14:tracePt t="31680" x="3836988" y="4238625"/>
          <p14:tracePt t="31688" x="3933825" y="4191000"/>
          <p14:tracePt t="31697" x="4079875" y="4129088"/>
          <p14:tracePt t="31702" x="4275138" y="4043363"/>
          <p14:tracePt t="31709" x="4371975" y="4019550"/>
          <p14:tracePt t="31716" x="4470400" y="3970338"/>
          <p14:tracePt t="31723" x="4591050" y="3933825"/>
          <p14:tracePt t="31731" x="4689475" y="3910013"/>
          <p14:tracePt t="31738" x="4749800" y="3886200"/>
          <p14:tracePt t="31744" x="4786313" y="3886200"/>
          <p14:tracePt t="31750" x="4811713" y="3873500"/>
          <p14:tracePt t="31758" x="4848225" y="3860800"/>
          <p14:tracePt t="31764" x="4872038" y="3860800"/>
          <p14:tracePt t="31772" x="4921250" y="3836988"/>
          <p14:tracePt t="31779" x="4945063" y="3836988"/>
          <p14:tracePt t="31786" x="4968875" y="3836988"/>
          <p14:tracePt t="31792" x="4994275" y="3836988"/>
          <p14:tracePt t="31800" x="5018088" y="3836988"/>
          <p14:tracePt t="31806" x="5054600" y="3836988"/>
          <p14:tracePt t="31814" x="5114925" y="3836988"/>
          <p14:tracePt t="31819" x="5151438" y="3836988"/>
          <p14:tracePt t="31827" x="5187950" y="3836988"/>
          <p14:tracePt t="31833" x="5249863" y="3849688"/>
          <p14:tracePt t="31841" x="5310188" y="3860800"/>
          <p14:tracePt t="31848" x="5359400" y="3860800"/>
          <p14:tracePt t="31855" x="5383213" y="3860800"/>
          <p14:tracePt t="31864" x="5432425" y="3860800"/>
          <p14:tracePt t="31869" x="5468938" y="3873500"/>
          <p14:tracePt t="31876" x="5492750" y="3873500"/>
          <p14:tracePt t="31882" x="5505450" y="3873500"/>
          <p14:tracePt t="31890" x="5529263" y="3886200"/>
          <p14:tracePt t="31900" x="5541963" y="3886200"/>
          <p14:tracePt t="31903" x="5554663" y="3886200"/>
          <p14:tracePt t="31911" x="5565775" y="3897313"/>
          <p14:tracePt t="31917" x="5578475" y="3897313"/>
          <p14:tracePt t="31925" x="5591175" y="3897313"/>
          <p14:tracePt t="31938" x="5602288" y="3897313"/>
          <p14:tracePt t="31952" x="5602288" y="3910013"/>
          <p14:tracePt t="31958" x="5614988" y="3910013"/>
          <p14:tracePt t="31966" x="5627688" y="3910013"/>
          <p14:tracePt t="31981" x="5638800" y="3910013"/>
          <p14:tracePt t="31993" x="5651500" y="3910013"/>
          <p14:tracePt t="32014" x="5664200" y="3922713"/>
          <p14:tracePt t="32035" x="5675313" y="3922713"/>
          <p14:tracePt t="32056" x="5688013" y="3933825"/>
          <p14:tracePt t="32077" x="5700713" y="3933825"/>
          <p14:tracePt t="32084" x="5700713" y="3946525"/>
          <p14:tracePt t="32098" x="5711825" y="3959225"/>
          <p14:tracePt t="33421" x="5711825" y="3995738"/>
          <p14:tracePt t="33430" x="5711825" y="4019550"/>
          <p14:tracePt t="33436" x="5711825" y="4032250"/>
          <p14:tracePt t="33442" x="5711825" y="4043363"/>
          <p14:tracePt t="33449" x="5711825" y="4068763"/>
          <p14:tracePt t="33457" x="5711825" y="4081463"/>
          <p14:tracePt t="33470" x="5711825" y="4092575"/>
          <p14:tracePt t="33478" x="5711825" y="4105275"/>
          <p14:tracePt t="33491" x="5711825" y="4117975"/>
          <p14:tracePt t="33498" x="5711825" y="4129088"/>
          <p14:tracePt t="33505" x="5711825" y="4141788"/>
          <p14:tracePt t="33526" x="5711825" y="4154488"/>
          <p14:tracePt t="33540" x="5711825" y="4165600"/>
          <p14:tracePt t="33560" x="5711825" y="4178300"/>
          <p14:tracePt t="33567" x="5711825" y="4191000"/>
          <p14:tracePt t="33588" x="5711825" y="4202113"/>
          <p14:tracePt t="33597" x="5711825" y="4214813"/>
          <p14:tracePt t="33609" x="5711825" y="4227513"/>
          <p14:tracePt t="33616" x="5724525" y="4238625"/>
          <p14:tracePt t="33623" x="5737225" y="4251325"/>
          <p14:tracePt t="33630" x="5748338" y="4275138"/>
          <p14:tracePt t="33637" x="5773738" y="4311650"/>
          <p14:tracePt t="33643" x="5834063" y="4384675"/>
          <p14:tracePt t="33651" x="5883275" y="4470400"/>
          <p14:tracePt t="33657" x="5956300" y="4543425"/>
          <p14:tracePt t="33664" x="6029325" y="4616450"/>
          <p14:tracePt t="33672" x="6089650" y="4689475"/>
          <p14:tracePt t="33680" x="6151563" y="4762500"/>
          <p14:tracePt t="33685" x="6199188" y="4811713"/>
          <p14:tracePt t="33693" x="6224588" y="4835525"/>
          <p14:tracePt t="33699" x="6272213" y="4884738"/>
          <p14:tracePt t="33706" x="6297613" y="4908550"/>
          <p14:tracePt t="33714" x="6308725" y="4921250"/>
          <p14:tracePt t="33721" x="6334125" y="4933950"/>
          <p14:tracePt t="33727" x="6345238" y="4957763"/>
          <p14:tracePt t="33734" x="6357938" y="4957763"/>
          <p14:tracePt t="33740" x="6370638" y="4970463"/>
          <p14:tracePt t="33755" x="6394450" y="4994275"/>
          <p14:tracePt t="33764" x="6394450" y="5006975"/>
          <p14:tracePt t="33769" x="6407150" y="5006975"/>
          <p14:tracePt t="33776" x="6430963" y="5018088"/>
          <p14:tracePt t="33783" x="6454775" y="5054600"/>
          <p14:tracePt t="33790" x="6480175" y="5103813"/>
          <p14:tracePt t="33798" x="6503988" y="5127625"/>
          <p14:tracePt t="33804" x="6516688" y="5140325"/>
          <p14:tracePt t="33810" x="6540500" y="5189538"/>
          <p14:tracePt t="33817" x="6564313" y="5226050"/>
          <p14:tracePt t="33824" x="6577013" y="5237163"/>
          <p14:tracePt t="33830" x="6589713" y="5262563"/>
          <p14:tracePt t="33838" x="6600825" y="5286375"/>
          <p14:tracePt t="33847" x="6613525" y="5299075"/>
          <p14:tracePt t="33852" x="6613525" y="5311775"/>
          <p14:tracePt t="33859" x="6626225" y="5335588"/>
          <p14:tracePt t="33866" x="6626225" y="5348288"/>
          <p14:tracePt t="33873" x="6637338" y="5348288"/>
          <p14:tracePt t="33880" x="6637338" y="5359400"/>
          <p14:tracePt t="33887" x="6637338" y="5384800"/>
          <p14:tracePt t="33893" x="6650038" y="5384800"/>
          <p14:tracePt t="33900" x="6650038" y="5395913"/>
          <p14:tracePt t="33908" x="6650038" y="5408613"/>
          <p14:tracePt t="33921" x="6650038" y="5421313"/>
          <p14:tracePt t="33935" x="6650038" y="5432425"/>
          <p14:tracePt t="33949" x="6662738" y="5445125"/>
          <p14:tracePt t="33963" x="6662738" y="5457825"/>
          <p14:tracePt t="33977" x="6662738" y="5468938"/>
          <p14:tracePt t="33984" x="6662738" y="5481638"/>
          <p14:tracePt t="33997" x="6662738" y="5494338"/>
          <p14:tracePt t="34005" x="6662738" y="5505450"/>
          <p14:tracePt t="34025" x="6662738" y="5518150"/>
          <p14:tracePt t="34032" x="6662738" y="5530850"/>
          <p14:tracePt t="34040" x="6662738" y="5541963"/>
          <p14:tracePt t="34053" x="6650038" y="5554663"/>
          <p14:tracePt t="34061" x="6650038" y="5578475"/>
          <p14:tracePt t="34074" x="6637338" y="5591175"/>
          <p14:tracePt t="34081" x="6626225" y="5614988"/>
          <p14:tracePt t="34088" x="6613525" y="5627688"/>
          <p14:tracePt t="34102" x="6600825" y="5640388"/>
          <p14:tracePt t="34112" x="6589713" y="5664200"/>
          <p14:tracePt t="34115" x="6577013" y="5664200"/>
          <p14:tracePt t="34123" x="6564313" y="5676900"/>
          <p14:tracePt t="34130" x="6527800" y="5688013"/>
          <p14:tracePt t="34137" x="6503988" y="5700713"/>
          <p14:tracePt t="34143" x="6480175" y="5724525"/>
          <p14:tracePt t="34150" x="6454775" y="5724525"/>
          <p14:tracePt t="34157" x="6418263" y="5737225"/>
          <p14:tracePt t="34164" x="6394450" y="5749925"/>
          <p14:tracePt t="34172" x="6370638" y="5749925"/>
          <p14:tracePt t="34178" x="6321425" y="5761038"/>
          <p14:tracePt t="34185" x="6297613" y="5761038"/>
          <p14:tracePt t="34192" x="6248400" y="5761038"/>
          <p14:tracePt t="34198" x="6224588" y="5773738"/>
          <p14:tracePt t="34206" x="6199188" y="5773738"/>
          <p14:tracePt t="34214" x="6188075" y="5773738"/>
          <p14:tracePt t="34220" x="6138863" y="5773738"/>
          <p14:tracePt t="34226" x="6126163" y="5773738"/>
          <p14:tracePt t="34234" x="6089650" y="5773738"/>
          <p14:tracePt t="34240" x="6065838" y="5773738"/>
          <p14:tracePt t="34247" x="6016625" y="5773738"/>
          <p14:tracePt t="34255" x="5992813" y="5761038"/>
          <p14:tracePt t="34262" x="5967413" y="5761038"/>
          <p14:tracePt t="34268" x="5943600" y="5761038"/>
          <p14:tracePt t="34276" x="5907088" y="5749925"/>
          <p14:tracePt t="34282" x="5894388" y="5749925"/>
          <p14:tracePt t="34289" x="5870575" y="5749925"/>
          <p14:tracePt t="34297" x="5857875" y="5737225"/>
          <p14:tracePt t="34303" x="5846763" y="5737225"/>
          <p14:tracePt t="34310" x="5834063" y="5737225"/>
          <p14:tracePt t="34317" x="5821363" y="5737225"/>
          <p14:tracePt t="34324" x="5797550" y="5737225"/>
          <p14:tracePt t="34331" x="5773738" y="5724525"/>
          <p14:tracePt t="34337" x="5761038" y="5724525"/>
          <p14:tracePt t="34345" x="5748338" y="5713413"/>
          <p14:tracePt t="34358" x="5737225" y="5713413"/>
          <p14:tracePt t="34365" x="5724525" y="5700713"/>
          <p14:tracePt t="34372" x="5711825" y="5700713"/>
          <p14:tracePt t="34380" x="5700713" y="5700713"/>
          <p14:tracePt t="34386" x="5688013" y="5688013"/>
          <p14:tracePt t="34393" x="5675313" y="5688013"/>
          <p14:tracePt t="34400" x="5664200" y="5688013"/>
          <p14:tracePt t="34407" x="5651500" y="5688013"/>
          <p14:tracePt t="34414" x="5638800" y="5688013"/>
          <p14:tracePt t="34421" x="5627688" y="5676900"/>
          <p14:tracePt t="34430" x="5614988" y="5664200"/>
          <p14:tracePt t="34441" x="5602288" y="5651500"/>
          <p14:tracePt t="34449" x="5591175" y="5651500"/>
          <p14:tracePt t="34463" x="5591175" y="5640388"/>
          <p14:tracePt t="34470" x="5578475" y="5640388"/>
          <p14:tracePt t="34498" x="5565775" y="5640388"/>
          <p14:tracePt t="34504" x="5565775" y="5627688"/>
          <p14:tracePt t="34517" x="5554663" y="5627688"/>
          <p14:tracePt t="34532" x="5554663" y="5614988"/>
          <p14:tracePt t="34553" x="5554663" y="5603875"/>
          <p14:tracePt t="34559" x="5565775" y="5603875"/>
          <p14:tracePt t="34567" x="5578475" y="5591175"/>
          <p14:tracePt t="34574" x="5602288" y="5578475"/>
          <p14:tracePt t="34580" x="5627688" y="5554663"/>
          <p14:tracePt t="34587" x="5675313" y="5518150"/>
          <p14:tracePt t="34597" x="5700713" y="5518150"/>
          <p14:tracePt t="34600" x="5773738" y="5494338"/>
          <p14:tracePt t="34608" x="5810250" y="5481638"/>
          <p14:tracePt t="34614" x="5870575" y="5468938"/>
          <p14:tracePt t="34622" x="5967413" y="5445125"/>
          <p14:tracePt t="34630" x="6040438" y="5432425"/>
          <p14:tracePt t="34636" x="6102350" y="5421313"/>
          <p14:tracePt t="34643" x="6151563" y="5421313"/>
          <p14:tracePt t="34649" x="6235700" y="5395913"/>
          <p14:tracePt t="34657" x="6272213" y="5395913"/>
          <p14:tracePt t="34664" x="6308725" y="5384800"/>
          <p14:tracePt t="34671" x="6321425" y="5384800"/>
          <p14:tracePt t="34677" x="6357938" y="5384800"/>
          <p14:tracePt t="34685" x="6381750" y="5384800"/>
          <p14:tracePt t="34691" x="6407150" y="5384800"/>
          <p14:tracePt t="34698" x="6430963" y="5384800"/>
          <p14:tracePt t="34706" x="6480175" y="5384800"/>
          <p14:tracePt t="34713" x="6527800" y="5384800"/>
          <p14:tracePt t="34719" x="6577013" y="5384800"/>
          <p14:tracePt t="34726" x="6613525" y="5384800"/>
          <p14:tracePt t="34733" x="6662738" y="5384800"/>
          <p14:tracePt t="34739" x="6686550" y="5395913"/>
          <p14:tracePt t="34747" x="6699250" y="5395913"/>
          <p14:tracePt t="34754" x="6710363" y="5408613"/>
          <p14:tracePt t="34761" x="6746875" y="5408613"/>
          <p14:tracePt t="34768" x="6772275" y="5421313"/>
          <p14:tracePt t="34775" x="6783388" y="5421313"/>
          <p14:tracePt t="34781" x="6796088" y="5421313"/>
          <p14:tracePt t="34788" x="6808788" y="5421313"/>
          <p14:tracePt t="34797" x="6832600" y="5421313"/>
          <p14:tracePt t="34802" x="6869113" y="5432425"/>
          <p14:tracePt t="34809" x="6881813" y="5432425"/>
          <p14:tracePt t="34816" x="6894513" y="5432425"/>
          <p14:tracePt t="34822" x="6918325" y="5445125"/>
          <p14:tracePt t="34830" x="6931025" y="5445125"/>
          <p14:tracePt t="34837" x="6942138" y="5457825"/>
          <p14:tracePt t="34843" x="6967538" y="5457825"/>
          <p14:tracePt t="34850" x="6978650" y="5457825"/>
          <p14:tracePt t="34858" x="6991350" y="5457825"/>
          <p14:tracePt t="34864" x="7015163" y="5468938"/>
          <p14:tracePt t="34871" x="7027863" y="5468938"/>
          <p14:tracePt t="34880" x="7040563" y="5468938"/>
          <p14:tracePt t="34892" x="7051675" y="5468938"/>
          <p14:tracePt t="34900" x="7064375" y="5468938"/>
          <p14:tracePt t="34913" x="7077075" y="5468938"/>
          <p14:tracePt t="34926" x="7088188" y="5468938"/>
          <p14:tracePt t="34954" x="7100888" y="5468938"/>
          <p14:tracePt t="34968" x="7100888" y="5481638"/>
          <p14:tracePt t="34989" x="7113588" y="5481638"/>
          <p14:tracePt t="35004" x="7124700" y="5481638"/>
          <p14:tracePt t="35017" x="7137400" y="5481638"/>
          <p14:tracePt t="35048" x="7150100" y="5481638"/>
          <p14:tracePt t="35065" x="7161213" y="5481638"/>
          <p14:tracePt t="35095" x="7173913" y="5481638"/>
          <p14:tracePt t="35137" x="7173913" y="5494338"/>
          <p14:tracePt t="35205" x="7186613" y="5494338"/>
          <p14:tracePt t="35532" x="7186613" y="5505450"/>
          <p14:tracePt t="35552" x="7186613" y="5518150"/>
          <p14:tracePt t="35572" x="7186613" y="5530850"/>
          <p14:tracePt t="35587" x="7186613" y="5541963"/>
          <p14:tracePt t="35600" x="7186613" y="5554663"/>
          <p14:tracePt t="35613" x="7186613" y="5567363"/>
          <p14:tracePt t="35635" x="7173913" y="5578475"/>
          <p14:tracePt t="35656" x="7173913" y="5591175"/>
          <p14:tracePt t="35683" x="7161213" y="5603875"/>
          <p14:tracePt t="35704" x="7161213" y="5614988"/>
          <p14:tracePt t="35718" x="7150100" y="5614988"/>
          <p14:tracePt t="35724" x="7150100" y="5627688"/>
          <p14:tracePt t="35767" x="7150100" y="5640388"/>
          <p14:tracePt t="37439" x="7137400" y="5640388"/>
          <p14:tracePt t="37453" x="7124700" y="5640388"/>
          <p14:tracePt t="37473" x="7113588" y="5640388"/>
          <p14:tracePt t="37494" x="7100888" y="5640388"/>
          <p14:tracePt t="37509" x="7100888" y="5627688"/>
          <p14:tracePt t="37521" x="7088188" y="5627688"/>
          <p14:tracePt t="37543" x="7077075" y="5627688"/>
          <p14:tracePt t="37582" x="7064375" y="5627688"/>
          <p14:tracePt t="37632" x="7051675" y="5627688"/>
          <p14:tracePt t="37653" x="7040563" y="5627688"/>
          <p14:tracePt t="37660" x="7027863" y="5627688"/>
          <p14:tracePt t="37667" x="7015163" y="5627688"/>
          <p14:tracePt t="37673" x="7004050" y="5627688"/>
          <p14:tracePt t="37680" x="6991350" y="5627688"/>
          <p14:tracePt t="37687" x="6978650" y="5627688"/>
          <p14:tracePt t="37694" x="6967538" y="5627688"/>
          <p14:tracePt t="37702" x="6954838" y="5627688"/>
          <p14:tracePt t="37708" x="6942138" y="5627688"/>
          <p14:tracePt t="37714" x="6931025" y="5627688"/>
          <p14:tracePt t="37729" x="6918325" y="5627688"/>
          <p14:tracePt t="37743" x="6894513" y="5627688"/>
          <p14:tracePt t="37757" x="6881813" y="5627688"/>
          <p14:tracePt t="37770" x="6869113" y="5627688"/>
          <p14:tracePt t="37777" x="6858000" y="5627688"/>
          <p14:tracePt t="37785" x="6845300" y="5627688"/>
          <p14:tracePt t="37791" x="6832600" y="5627688"/>
          <p14:tracePt t="37799" x="6821488" y="5627688"/>
          <p14:tracePt t="37813" x="6808788" y="5627688"/>
          <p14:tracePt t="37819" x="6796088" y="5627688"/>
          <p14:tracePt t="37826" x="6783388" y="5627688"/>
          <p14:tracePt t="37833" x="6772275" y="5627688"/>
          <p14:tracePt t="37840" x="6759575" y="5627688"/>
          <p14:tracePt t="37863" x="6735763" y="5627688"/>
          <p14:tracePt t="37874" x="6723063" y="5627688"/>
          <p14:tracePt t="37881" x="6710363" y="5627688"/>
          <p14:tracePt t="37888" x="6710363" y="5614988"/>
          <p14:tracePt t="37902" x="6686550" y="5614988"/>
          <p14:tracePt t="37909" x="6673850" y="5614988"/>
          <p14:tracePt t="37916" x="6662738" y="5614988"/>
          <p14:tracePt t="37923" x="6650038" y="5603875"/>
          <p14:tracePt t="37930" x="6637338" y="5603875"/>
          <p14:tracePt t="37944" x="6626225" y="5591175"/>
          <p14:tracePt t="37957" x="6613525" y="5591175"/>
          <p14:tracePt t="37964" x="6600825" y="5591175"/>
          <p14:tracePt t="37980" x="6589713" y="5591175"/>
          <p14:tracePt t="37992" x="6577013" y="5591175"/>
          <p14:tracePt t="38013" x="6564313" y="5591175"/>
          <p14:tracePt t="38027" x="6553200" y="5591175"/>
          <p14:tracePt t="38048" x="6540500" y="5591175"/>
          <p14:tracePt t="38076" x="6527800" y="5578475"/>
          <p14:tracePt t="38090" x="6516688" y="5567363"/>
          <p14:tracePt t="38098" x="6503988" y="5567363"/>
          <p14:tracePt t="38103" x="6491288" y="5554663"/>
          <p14:tracePt t="38117" x="6480175" y="5541963"/>
          <p14:tracePt t="38124" x="6467475" y="5530850"/>
          <p14:tracePt t="38131" x="6454775" y="5518150"/>
          <p14:tracePt t="38138" x="6443663" y="5505450"/>
          <p14:tracePt t="38147" x="6443663" y="5494338"/>
          <p14:tracePt t="38152" x="6430963" y="5481638"/>
          <p14:tracePt t="38159" x="6418263" y="5468938"/>
          <p14:tracePt t="38166" x="6418263" y="5457825"/>
          <p14:tracePt t="38173" x="6407150" y="5457825"/>
          <p14:tracePt t="38180" x="6394450" y="5432425"/>
          <p14:tracePt t="38187" x="6381750" y="5421313"/>
          <p14:tracePt t="38193" x="6370638" y="5408613"/>
          <p14:tracePt t="38200" x="6370638" y="5384800"/>
          <p14:tracePt t="38207" x="6357938" y="5359400"/>
          <p14:tracePt t="38214" x="6345238" y="5335588"/>
          <p14:tracePt t="38221" x="6334125" y="5311775"/>
          <p14:tracePt t="38228" x="6334125" y="5286375"/>
          <p14:tracePt t="38235" x="6321425" y="5262563"/>
          <p14:tracePt t="38241" x="6321425" y="5226050"/>
          <p14:tracePt t="38249" x="6308725" y="5200650"/>
          <p14:tracePt t="38256" x="6308725" y="5189538"/>
          <p14:tracePt t="38264" x="6297613" y="5153025"/>
          <p14:tracePt t="38270" x="6297613" y="5140325"/>
          <p14:tracePt t="38277" x="6297613" y="5127625"/>
          <p14:tracePt t="38291" x="6284913" y="5116513"/>
          <p14:tracePt t="38297" x="6284913" y="5103813"/>
          <p14:tracePt t="38305" x="6284913" y="5091113"/>
          <p14:tracePt t="38326" x="6284913" y="5080000"/>
          <p14:tracePt t="38354" x="6284913" y="5067300"/>
          <p14:tracePt t="38374" x="6284913" y="5054600"/>
          <p14:tracePt t="38395" x="6272213" y="5054600"/>
          <p14:tracePt t="38415" x="6272213" y="5043488"/>
          <p14:tracePt t="38458" x="6261100" y="5043488"/>
          <p14:tracePt t="38479" x="6261100" y="5030788"/>
          <p14:tracePt t="38485" x="6261100" y="5018088"/>
          <p14:tracePt t="38506" x="6261100" y="5006975"/>
          <p14:tracePt t="38513" x="6248400" y="5006975"/>
          <p14:tracePt t="38521" x="6248400" y="4994275"/>
          <p14:tracePt t="38526" x="6248400" y="4981575"/>
          <p14:tracePt t="38533" x="6248400" y="4970463"/>
          <p14:tracePt t="38548" x="6248400" y="4957763"/>
          <p14:tracePt t="38555" x="6248400" y="4945063"/>
          <p14:tracePt t="38563" x="6248400" y="4933950"/>
          <p14:tracePt t="38575" x="6248400" y="4921250"/>
          <p14:tracePt t="38582" x="6248400" y="4908550"/>
          <p14:tracePt t="38599" x="6248400" y="4897438"/>
          <p14:tracePt t="38603" x="6248400" y="4884738"/>
          <p14:tracePt t="38624" x="6248400" y="4872038"/>
          <p14:tracePt t="38630" x="6248400" y="4860925"/>
          <p14:tracePt t="38648" x="6248400" y="4848225"/>
          <p14:tracePt t="38658" x="6248400" y="4824413"/>
          <p14:tracePt t="38665" x="6235700" y="4811713"/>
          <p14:tracePt t="38680" x="6235700" y="4799013"/>
          <p14:tracePt t="38686" x="6235700" y="4787900"/>
          <p14:tracePt t="38693" x="6235700" y="4775200"/>
          <p14:tracePt t="38714" x="6235700" y="4762500"/>
          <p14:tracePt t="38727" x="6235700" y="4751388"/>
          <p14:tracePt t="38741" x="6235700" y="4738688"/>
          <p14:tracePt t="38797" x="6235700" y="4725988"/>
          <p14:tracePt t="38847" x="6235700" y="4714875"/>
          <p14:tracePt t="38888" x="6235700" y="4702175"/>
          <p14:tracePt t="38950" x="6235700" y="4689475"/>
          <p14:tracePt t="39095" x="6235700" y="4678363"/>
          <p14:tracePt t="39109" x="6235700" y="4665663"/>
          <p14:tracePt t="39137" x="6235700" y="4652963"/>
          <p14:tracePt t="39157" x="6235700" y="4640263"/>
          <p14:tracePt t="39171" x="6235700" y="4629150"/>
          <p14:tracePt t="39192" x="6235700" y="4616450"/>
          <p14:tracePt t="39213" x="6235700" y="4603750"/>
          <p14:tracePt t="39262" x="6235700" y="4592638"/>
          <p14:tracePt t="39282" x="6235700" y="4579938"/>
          <p14:tracePt t="39324" x="6235700" y="4567238"/>
          <p14:tracePt t="39491" x="6235700" y="4556125"/>
          <p14:tracePt t="39518" x="6235700" y="4543425"/>
          <p14:tracePt t="39533" x="6248400" y="4543425"/>
          <p14:tracePt t="39546" x="6248400" y="4530725"/>
          <p14:tracePt t="39566" x="6248400" y="4519613"/>
          <p14:tracePt t="39580" x="6261100" y="4519613"/>
          <p14:tracePt t="39596" x="6261100" y="4506913"/>
          <p14:tracePt t="39615" x="6261100" y="4494213"/>
          <p14:tracePt t="39637" x="6272213" y="4494213"/>
          <p14:tracePt t="39643" x="6272213" y="4483100"/>
          <p14:tracePt t="39664" x="6284913" y="4483100"/>
          <p14:tracePt t="39677" x="6284913" y="4470400"/>
          <p14:tracePt t="39692" x="6297613" y="4457700"/>
          <p14:tracePt t="39706" x="6297613" y="4446588"/>
          <p14:tracePt t="39713" x="6308725" y="4446588"/>
          <p14:tracePt t="39719" x="6321425" y="4446588"/>
          <p14:tracePt t="39727" x="6334125" y="4433888"/>
          <p14:tracePt t="39733" x="6345238" y="4433888"/>
          <p14:tracePt t="39739" x="6370638" y="4421188"/>
          <p14:tracePt t="39749" x="6381750" y="4421188"/>
          <p14:tracePt t="39754" x="6394450" y="4421188"/>
          <p14:tracePt t="39761" x="6418263" y="4410075"/>
          <p14:tracePt t="39768" x="6430963" y="4410075"/>
          <p14:tracePt t="39775" x="6443663" y="4397375"/>
          <p14:tracePt t="39781" x="6454775" y="4397375"/>
          <p14:tracePt t="39789" x="6480175" y="4397375"/>
          <p14:tracePt t="39797" x="6516688" y="4397375"/>
          <p14:tracePt t="39802" x="6527800" y="4397375"/>
          <p14:tracePt t="39810" x="6564313" y="4397375"/>
          <p14:tracePt t="39816" x="6577013" y="4397375"/>
          <p14:tracePt t="39823" x="6637338" y="4397375"/>
          <p14:tracePt t="39830" x="6699250" y="4397375"/>
          <p14:tracePt t="39837" x="6772275" y="4397375"/>
          <p14:tracePt t="39844" x="6845300" y="4410075"/>
          <p14:tracePt t="39851" x="6931025" y="4421188"/>
          <p14:tracePt t="39857" x="7004050" y="4446588"/>
          <p14:tracePt t="39864" x="7124700" y="4457700"/>
          <p14:tracePt t="39872" x="7186613" y="4483100"/>
          <p14:tracePt t="39879" x="7210425" y="4494213"/>
          <p14:tracePt t="39885" x="7223125" y="4506913"/>
          <p14:tracePt t="39892" x="7234238" y="4506913"/>
          <p14:tracePt t="39901" x="7259638" y="4506913"/>
          <p14:tracePt t="39906" x="7259638" y="4519613"/>
          <p14:tracePt t="39913" x="7270750" y="4519613"/>
          <p14:tracePt t="39921" x="7270750" y="4530725"/>
          <p14:tracePt t="39927" x="7283450" y="4530725"/>
          <p14:tracePt t="39934" x="7307263" y="4543425"/>
          <p14:tracePt t="39941" x="7319963" y="4567238"/>
          <p14:tracePt t="39947" x="7332663" y="4579938"/>
          <p14:tracePt t="39954" x="7356475" y="4592638"/>
          <p14:tracePt t="39963" x="7392988" y="4629150"/>
          <p14:tracePt t="39969" x="7416800" y="4665663"/>
          <p14:tracePt t="39975" x="7478713" y="4714875"/>
          <p14:tracePt t="39983" x="7575550" y="4811713"/>
          <p14:tracePt t="39989" x="7648575" y="4884738"/>
          <p14:tracePt t="39997" x="7697788" y="4921250"/>
          <p14:tracePt t="40004" x="7747000" y="4957763"/>
          <p14:tracePt t="40011" x="7794625" y="4994275"/>
          <p14:tracePt t="40017" x="7831138" y="5043488"/>
          <p14:tracePt t="40030" x="7843838" y="5054600"/>
          <p14:tracePt t="40038" x="7856538" y="5067300"/>
          <p14:tracePt t="40049" x="7856538" y="5080000"/>
          <p14:tracePt t="40051" x="7867650" y="5091113"/>
          <p14:tracePt t="40059" x="7880350" y="5103813"/>
          <p14:tracePt t="40066" x="7893050" y="5103813"/>
          <p14:tracePt t="40073" x="7904163" y="5140325"/>
          <p14:tracePt t="40080" x="7940675" y="5189538"/>
          <p14:tracePt t="40087" x="7977188" y="5226050"/>
          <p14:tracePt t="40096" x="8039100" y="5311775"/>
          <p14:tracePt t="40100" x="8086725" y="5372100"/>
          <p14:tracePt t="40108" x="8112125" y="5408613"/>
          <p14:tracePt t="40114" x="8135938" y="5445125"/>
          <p14:tracePt t="40122" x="8185150" y="5494338"/>
          <p14:tracePt t="40128" x="8196263" y="5518150"/>
          <p14:tracePt t="40136" x="8208963" y="5541963"/>
          <p14:tracePt t="40142" x="8221663" y="5567363"/>
          <p14:tracePt t="40149" x="8232775" y="5578475"/>
          <p14:tracePt t="40157" x="8245475" y="5591175"/>
          <p14:tracePt t="40164" x="8245475" y="5603875"/>
          <p14:tracePt t="40170" x="8245475" y="5614988"/>
          <p14:tracePt t="40178" x="8258175" y="5627688"/>
          <p14:tracePt t="40183" x="8258175" y="5640388"/>
          <p14:tracePt t="40207" x="8258175" y="5664200"/>
          <p14:tracePt t="40221" x="8258175" y="5676900"/>
          <p14:tracePt t="40224" x="8258175" y="5688013"/>
          <p14:tracePt t="40242" x="8258175" y="5700713"/>
          <p14:tracePt t="40257" x="8258175" y="5713413"/>
          <p14:tracePt t="40271" x="8258175" y="5724525"/>
          <p14:tracePt t="40288" x="8258175" y="5737225"/>
          <p14:tracePt t="40304" x="8258175" y="5749925"/>
          <p14:tracePt t="40311" x="8245475" y="5761038"/>
          <p14:tracePt t="40315" x="8232775" y="5773738"/>
          <p14:tracePt t="40323" x="8221663" y="5773738"/>
          <p14:tracePt t="40338" x="8208963" y="5786438"/>
          <p14:tracePt t="40345" x="8196263" y="5797550"/>
          <p14:tracePt t="40356" x="8172450" y="5797550"/>
          <p14:tracePt t="40373" x="8135938" y="5810250"/>
          <p14:tracePt t="40387" x="8112125" y="5810250"/>
          <p14:tracePt t="40392" x="8099425" y="5810250"/>
          <p14:tracePt t="40405" x="8086725" y="5822950"/>
          <p14:tracePt t="40423" x="8075613" y="5822950"/>
          <p14:tracePt t="40443" x="8062913" y="5834063"/>
          <p14:tracePt t="40462" x="8050213" y="5834063"/>
          <p14:tracePt t="40476" x="8039100" y="5834063"/>
          <p14:tracePt t="40490" x="8026400" y="5834063"/>
          <p14:tracePt t="40504" x="8013700" y="5834063"/>
          <p14:tracePt t="40511" x="8002588" y="5834063"/>
          <p14:tracePt t="40525" x="7989888" y="5834063"/>
          <p14:tracePt t="40537" x="7977188" y="5834063"/>
          <p14:tracePt t="40555" x="7953375" y="5834063"/>
          <p14:tracePt t="40574" x="7940675" y="5834063"/>
          <p14:tracePt t="40587" x="7929563" y="5834063"/>
          <p14:tracePt t="40606" x="7916863" y="5834063"/>
          <p14:tracePt t="40609" x="7904163" y="5834063"/>
          <p14:tracePt t="40625" x="7893050" y="5834063"/>
          <p14:tracePt t="40630" x="7880350" y="5834063"/>
          <p14:tracePt t="40641" x="7867650" y="5834063"/>
          <p14:tracePt t="40664" x="7856538" y="5834063"/>
          <p14:tracePt t="40678" x="7843838" y="5834063"/>
          <p14:tracePt t="40694" x="7831138" y="5834063"/>
          <p14:tracePt t="40706" x="7820025" y="5822950"/>
          <p14:tracePt t="40726" x="7807325" y="5822950"/>
          <p14:tracePt t="40739" x="7794625" y="5822950"/>
          <p14:tracePt t="40756" x="7783513" y="5822950"/>
          <p14:tracePt t="40776" x="7770813" y="5822950"/>
          <p14:tracePt t="40789" x="7758113" y="5810250"/>
          <p14:tracePt t="40811" x="7747000" y="5810250"/>
          <p14:tracePt t="40832" x="7734300" y="5810250"/>
          <p14:tracePt t="40847" x="7734300" y="5797550"/>
          <p14:tracePt t="40871" x="7721600" y="5797550"/>
          <p14:tracePt t="40920" x="7710488" y="5797550"/>
          <p14:tracePt t="41457" x="7697788" y="5786438"/>
          <p14:tracePt t="41467" x="7685088" y="5786438"/>
          <p14:tracePt t="41483" x="7661275" y="5786438"/>
          <p14:tracePt t="41503" x="7661275" y="5773738"/>
          <p14:tracePt t="41512" x="7648575" y="5773738"/>
          <p14:tracePt t="41534" x="7637463" y="5773738"/>
          <p14:tracePt t="41579" x="7637463" y="5761038"/>
          <p14:tracePt t="41606" x="7624763" y="5761038"/>
          <p14:tracePt t="41643" x="7612063" y="5761038"/>
          <p14:tracePt t="41657" x="7600950" y="5761038"/>
          <p14:tracePt t="41664" x="7575550" y="5749925"/>
          <p14:tracePt t="41674" x="7551738" y="5737225"/>
          <p14:tracePt t="41678" x="7478713" y="5713413"/>
          <p14:tracePt t="41688" x="7380288" y="5676900"/>
          <p14:tracePt t="41699" x="7307263" y="5640388"/>
          <p14:tracePt t="41703" x="7259638" y="5614988"/>
          <p14:tracePt t="41710" x="7234238" y="5603875"/>
          <p14:tracePt t="41716" x="7210425" y="5591175"/>
          <p14:tracePt t="41724" x="7210425" y="5578475"/>
          <p14:tracePt t="41730" x="7186613" y="5567363"/>
          <p14:tracePt t="41737" x="7173913" y="5567363"/>
          <p14:tracePt t="41744" x="7161213" y="5567363"/>
          <p14:tracePt t="41751" x="7161213" y="5554663"/>
          <p14:tracePt t="41758" x="7150100" y="5554663"/>
          <p14:tracePt t="41779" x="7150100" y="5541963"/>
          <p14:tracePt t="41785" x="7137400" y="5541963"/>
          <p14:tracePt t="41794" x="7124700" y="5541963"/>
          <p14:tracePt t="41799" x="7124700" y="5530850"/>
          <p14:tracePt t="41813" x="7113588" y="5530850"/>
          <p14:tracePt t="41828" x="7100888" y="5530850"/>
          <p14:tracePt t="41835" x="7100888" y="5518150"/>
          <p14:tracePt t="41841" x="7088188" y="5518150"/>
          <p14:tracePt t="41848" x="7077075" y="5518150"/>
          <p14:tracePt t="41864" x="7064375" y="5505450"/>
          <p14:tracePt t="41876" x="7051675" y="5505450"/>
          <p14:tracePt t="41890" x="7040563" y="5494338"/>
          <p14:tracePt t="41917" x="7027863" y="5494338"/>
          <p14:tracePt t="41931" x="7015163" y="5481638"/>
          <p14:tracePt t="41952" x="7004050" y="5481638"/>
          <p14:tracePt t="41973" x="6991350" y="5481638"/>
          <p14:tracePt t="41987" x="6991350" y="5468938"/>
          <p14:tracePt t="42008" x="6978650" y="5468938"/>
          <p14:tracePt t="42063" x="6967538" y="5457825"/>
          <p14:tracePt t="42070" x="6954838" y="5457825"/>
          <p14:tracePt t="42077" x="6942138" y="5457825"/>
          <p14:tracePt t="42084" x="6931025" y="5457825"/>
          <p14:tracePt t="42099" x="6905625" y="5432425"/>
          <p14:tracePt t="42113" x="6894513" y="5432425"/>
          <p14:tracePt t="42119" x="6881813" y="5432425"/>
          <p14:tracePt t="42126" x="6869113" y="5432425"/>
          <p14:tracePt t="42141" x="6858000" y="5432425"/>
          <p14:tracePt t="42148" x="6845300" y="5421313"/>
          <p14:tracePt t="42160" x="6832600" y="5421313"/>
          <p14:tracePt t="42167" x="6821488" y="5421313"/>
          <p14:tracePt t="42174" x="6808788" y="5421313"/>
          <p14:tracePt t="42189" x="6796088" y="5408613"/>
          <p14:tracePt t="42197" x="6772275" y="5408613"/>
          <p14:tracePt t="42208" x="6759575" y="5408613"/>
          <p14:tracePt t="42215" x="6746875" y="5395913"/>
          <p14:tracePt t="42223" x="6735763" y="5395913"/>
          <p14:tracePt t="42230" x="6723063" y="5384800"/>
          <p14:tracePt t="42243" x="6710363" y="5372100"/>
          <p14:tracePt t="42257" x="6699250" y="5372100"/>
          <p14:tracePt t="42264" x="6686550" y="5372100"/>
          <p14:tracePt t="42271" x="6673850" y="5359400"/>
          <p14:tracePt t="42286" x="6662738" y="5359400"/>
          <p14:tracePt t="42292" x="6650038" y="5359400"/>
          <p14:tracePt t="42299" x="6637338" y="5348288"/>
          <p14:tracePt t="42313" x="6626225" y="5335588"/>
          <p14:tracePt t="42320" x="6613525" y="5335588"/>
          <p14:tracePt t="42327" x="6600825" y="5335588"/>
          <p14:tracePt t="42334" x="6589713" y="5322888"/>
          <p14:tracePt t="42340" x="6577013" y="5322888"/>
          <p14:tracePt t="42355" x="6564313" y="5322888"/>
          <p14:tracePt t="42368" x="6553200" y="5311775"/>
          <p14:tracePt t="42376" x="6540500" y="5311775"/>
          <p14:tracePt t="42389" x="6527800" y="5311775"/>
          <p14:tracePt t="42397" x="6516688" y="5299075"/>
          <p14:tracePt t="42417" x="6503988" y="5299075"/>
          <p14:tracePt t="42424" x="6491288" y="5286375"/>
          <p14:tracePt t="42438" x="6480175" y="5286375"/>
          <p14:tracePt t="42448" x="6467475" y="5273675"/>
          <p14:tracePt t="42451" x="6454775" y="5273675"/>
          <p14:tracePt t="42465" x="6454775" y="5262563"/>
          <p14:tracePt t="42472" x="6443663" y="5262563"/>
          <p14:tracePt t="42480" x="6430963" y="5249863"/>
          <p14:tracePt t="42486" x="6418263" y="5249863"/>
          <p14:tracePt t="42493" x="6407150" y="5237163"/>
          <p14:tracePt t="42500" x="6394450" y="5226050"/>
          <p14:tracePt t="42507" x="6381750" y="5213350"/>
          <p14:tracePt t="42513" x="6370638" y="5213350"/>
          <p14:tracePt t="42521" x="6357938" y="5213350"/>
          <p14:tracePt t="42529" x="6345238" y="5200650"/>
          <p14:tracePt t="42535" x="6345238" y="5189538"/>
          <p14:tracePt t="42541" x="6334125" y="5176838"/>
          <p14:tracePt t="42555" x="6321425" y="5176838"/>
          <p14:tracePt t="42563" x="6308725" y="5164138"/>
          <p14:tracePt t="42583" x="6297613" y="5164138"/>
          <p14:tracePt t="42590" x="6297613" y="5153025"/>
          <p14:tracePt t="42599" x="6284913" y="5153025"/>
          <p14:tracePt t="42613" x="6272213" y="5140325"/>
          <p14:tracePt t="42625" x="6261100" y="5127625"/>
          <p14:tracePt t="42639" x="6261100" y="5116513"/>
          <p14:tracePt t="42647" x="6248400" y="5116513"/>
          <p14:tracePt t="42660" x="6235700" y="5103813"/>
          <p14:tracePt t="42674" x="6224588" y="5091113"/>
          <p14:tracePt t="42695" x="6211888" y="5080000"/>
          <p14:tracePt t="42708" x="6199188" y="5080000"/>
          <p14:tracePt t="42729" x="6188075" y="5067300"/>
          <p14:tracePt t="42750" x="6188075" y="5054600"/>
          <p14:tracePt t="42771" x="6175375" y="5054600"/>
          <p14:tracePt t="42791" x="6162675" y="5043488"/>
          <p14:tracePt t="42806" x="6151563" y="5043488"/>
          <p14:tracePt t="42819" x="6151563" y="5030788"/>
          <p14:tracePt t="42826" x="6138863" y="5030788"/>
          <p14:tracePt t="42840" x="6126163" y="5030788"/>
          <p14:tracePt t="42848" x="6115050" y="5018088"/>
          <p14:tracePt t="42854" x="6102350" y="5018088"/>
          <p14:tracePt t="42861" x="6089650" y="5018088"/>
          <p14:tracePt t="42868" x="6076950" y="5018088"/>
          <p14:tracePt t="42880" x="6065838" y="5006975"/>
          <p14:tracePt t="42881" x="6053138" y="5006975"/>
          <p14:tracePt t="42897" x="6040438" y="4994275"/>
          <p14:tracePt t="42902" x="6029325" y="4994275"/>
          <p14:tracePt t="42909" x="6016625" y="4994275"/>
          <p14:tracePt t="42918" x="6003925" y="4994275"/>
          <p14:tracePt t="42930" x="5992813" y="4994275"/>
          <p14:tracePt t="42944" x="5980113" y="4981575"/>
          <p14:tracePt t="42958" x="5967413" y="4981575"/>
          <p14:tracePt t="43330" x="5930900" y="4981575"/>
          <p14:tracePt t="43335" x="5907088" y="4994275"/>
          <p14:tracePt t="43342" x="5857875" y="4994275"/>
          <p14:tracePt t="43353" x="5810250" y="5006975"/>
          <p14:tracePt t="43359" x="5797550" y="5018088"/>
          <p14:tracePt t="43367" x="5784850" y="5018088"/>
          <p14:tracePt t="43374" x="5761038" y="5030788"/>
          <p14:tracePt t="43380" x="5737225" y="5030788"/>
          <p14:tracePt t="43388" x="5724525" y="5030788"/>
          <p14:tracePt t="43398" x="5700713" y="5043488"/>
          <p14:tracePt t="43402" x="5675313" y="5043488"/>
          <p14:tracePt t="43409" x="5664200" y="5043488"/>
          <p14:tracePt t="43415" x="5651500" y="5043488"/>
          <p14:tracePt t="43423" x="5627688" y="5043488"/>
          <p14:tracePt t="43430" x="5614988" y="5043488"/>
          <p14:tracePt t="43437" x="5591175" y="5043488"/>
          <p14:tracePt t="43443" x="5578475" y="5043488"/>
          <p14:tracePt t="43450" x="5565775" y="5043488"/>
          <p14:tracePt t="43457" x="5554663" y="5043488"/>
          <p14:tracePt t="43463" x="5529263" y="5043488"/>
          <p14:tracePt t="43471" x="5518150" y="5043488"/>
          <p14:tracePt t="43478" x="5505450" y="5043488"/>
          <p14:tracePt t="43485" x="5492750" y="5043488"/>
          <p14:tracePt t="43492" x="5481638" y="5043488"/>
          <p14:tracePt t="43499" x="5468938" y="5043488"/>
          <p14:tracePt t="43506" x="5456238" y="5043488"/>
          <p14:tracePt t="43513" x="5432425" y="5043488"/>
          <p14:tracePt t="43520" x="5408613" y="5043488"/>
          <p14:tracePt t="43528" x="5395913" y="5043488"/>
          <p14:tracePt t="43533" x="5383213" y="5043488"/>
          <p14:tracePt t="43540" x="5359400" y="5030788"/>
          <p14:tracePt t="43547" x="5346700" y="5030788"/>
          <p14:tracePt t="43554" x="5322888" y="5030788"/>
          <p14:tracePt t="43563" x="5310188" y="5030788"/>
          <p14:tracePt t="43568" x="5286375" y="5030788"/>
          <p14:tracePt t="43575" x="5273675" y="5030788"/>
          <p14:tracePt t="43582" x="5260975" y="5030788"/>
          <p14:tracePt t="43589" x="5249863" y="5030788"/>
          <p14:tracePt t="43597" x="5237163" y="5030788"/>
          <p14:tracePt t="43610" x="5224463" y="5030788"/>
          <p14:tracePt t="43623" x="5224463" y="5018088"/>
          <p14:tracePt t="43630" x="5213350" y="5018088"/>
          <p14:tracePt t="43647" x="5200650" y="5018088"/>
          <p14:tracePt t="43665" x="5187950" y="5018088"/>
          <p14:tracePt t="43736" x="5176838" y="5018088"/>
          <p14:tracePt t="44472" x="5187950" y="5018088"/>
          <p14:tracePt t="44512" x="5200650" y="5030788"/>
          <p14:tracePt t="44554" x="5213350" y="5030788"/>
          <p14:tracePt t="44560" x="5213350" y="5043488"/>
          <p14:tracePt t="44602" x="5224463" y="5043488"/>
          <p14:tracePt t="44616" x="5237163" y="5043488"/>
          <p14:tracePt t="44644" x="5237163" y="5054600"/>
          <p14:tracePt t="44671" x="5249863" y="5054600"/>
          <p14:tracePt t="44728" x="5260975" y="5054600"/>
          <p14:tracePt t="44754" x="5260975" y="5067300"/>
          <p14:tracePt t="44775" x="5273675" y="5067300"/>
          <p14:tracePt t="44962" x="5286375" y="5067300"/>
          <p14:tracePt t="45117" x="5297488" y="5067300"/>
          <p14:tracePt t="47558" x="5297488" y="5080000"/>
          <p14:tracePt t="47565" x="5286375" y="5080000"/>
          <p14:tracePt t="47581" x="5273675" y="5080000"/>
          <p14:tracePt t="47592" x="5260975" y="5080000"/>
          <p14:tracePt t="47606" x="5249863" y="5091113"/>
          <p14:tracePt t="47618" x="5237163" y="5091113"/>
          <p14:tracePt t="47648" x="5224463" y="5091113"/>
          <p14:tracePt t="47660" x="5224463" y="5103813"/>
          <p14:tracePt t="47673" x="5213350" y="5103813"/>
          <p14:tracePt t="47709" x="5200650" y="5103813"/>
          <p14:tracePt t="47751" x="5187950" y="5103813"/>
          <p14:tracePt t="47785" x="5176838" y="5103813"/>
          <p14:tracePt t="47792" x="5164138" y="5103813"/>
          <p14:tracePt t="47798" x="5151438" y="5103813"/>
          <p14:tracePt t="47806" x="5140325" y="5103813"/>
          <p14:tracePt t="47813" x="5127625" y="5103813"/>
          <p14:tracePt t="47820" x="5103813" y="5091113"/>
          <p14:tracePt t="47827" x="5078413" y="5091113"/>
          <p14:tracePt t="47834" x="5054600" y="5080000"/>
          <p14:tracePt t="47840" x="5030788" y="5080000"/>
          <p14:tracePt t="47848" x="5005388" y="5080000"/>
          <p14:tracePt t="47854" x="4981575" y="5067300"/>
          <p14:tracePt t="47861" x="4968875" y="5067300"/>
          <p14:tracePt t="47867" x="4945063" y="5067300"/>
          <p14:tracePt t="47882" x="4921250" y="5054600"/>
          <p14:tracePt t="47897" x="4908550" y="5054600"/>
          <p14:tracePt t="47903" x="4895850" y="5054600"/>
          <p14:tracePt t="47916" x="4884738" y="5054600"/>
          <p14:tracePt t="47924" x="4884738" y="5043488"/>
          <p14:tracePt t="47930" x="4859338" y="5043488"/>
          <p14:tracePt t="47937" x="4848225" y="5043488"/>
          <p14:tracePt t="47946" x="4835525" y="5043488"/>
          <p14:tracePt t="47951" x="4822825" y="5043488"/>
          <p14:tracePt t="47958" x="4799013" y="5043488"/>
          <p14:tracePt t="47965" x="4786313" y="5030788"/>
          <p14:tracePt t="47971" x="4775200" y="5030788"/>
          <p14:tracePt t="47980" x="4749800" y="5030788"/>
          <p14:tracePt t="47986" x="4738688" y="5030788"/>
          <p14:tracePt t="47992" x="4713288" y="5030788"/>
          <p14:tracePt t="48007" x="4702175" y="5018088"/>
          <p14:tracePt t="48013" x="4689475" y="5018088"/>
          <p14:tracePt t="48028" x="4676775" y="5018088"/>
          <p14:tracePt t="48035" x="4665663" y="5018088"/>
          <p14:tracePt t="48041" x="4652963" y="5018088"/>
          <p14:tracePt t="48055" x="4640263" y="5006975"/>
          <p14:tracePt t="48063" x="4627563" y="5006975"/>
          <p14:tracePt t="48069" x="4616450" y="5006975"/>
          <p14:tracePt t="48083" x="4603750" y="5006975"/>
          <p14:tracePt t="48098" x="4591050" y="4994275"/>
          <p14:tracePt t="48103" x="4579938" y="4994275"/>
          <p14:tracePt t="48118" x="4567238" y="4994275"/>
          <p14:tracePt t="48131" x="4554538" y="4994275"/>
          <p14:tracePt t="48138" x="4543425" y="4994275"/>
          <p14:tracePt t="48160" x="4530725" y="4981575"/>
          <p14:tracePt t="48166" x="4518025" y="4981575"/>
          <p14:tracePt t="48180" x="4506913" y="4981575"/>
          <p14:tracePt t="48187" x="4494213" y="4981575"/>
          <p14:tracePt t="48198" x="4481513" y="4981575"/>
          <p14:tracePt t="48201" x="4470400" y="4970463"/>
          <p14:tracePt t="48208" x="4457700" y="4970463"/>
          <p14:tracePt t="48222" x="4445000" y="4970463"/>
          <p14:tracePt t="48230" x="4433888" y="4970463"/>
          <p14:tracePt t="48242" x="4421188" y="4970463"/>
          <p14:tracePt t="48249" x="4408488" y="4970463"/>
          <p14:tracePt t="48256" x="4397375" y="4970463"/>
          <p14:tracePt t="48270" x="4384675" y="4957763"/>
          <p14:tracePt t="48278" x="4371975" y="4957763"/>
          <p14:tracePt t="48284" x="4360863" y="4957763"/>
          <p14:tracePt t="48291" x="4348163" y="4957763"/>
          <p14:tracePt t="48305" x="4335463" y="4957763"/>
          <p14:tracePt t="48313" x="4324350" y="4945063"/>
          <p14:tracePt t="48333" x="4311650" y="4945063"/>
          <p14:tracePt t="48347" x="4298950" y="4945063"/>
          <p14:tracePt t="48388" x="4287838" y="4945063"/>
          <p14:tracePt t="48416" x="4275138" y="4945063"/>
          <p14:tracePt t="48506" x="4275138" y="4933950"/>
          <p14:tracePt t="48513" x="4287838" y="4933950"/>
          <p14:tracePt t="48520" x="4298950" y="4933950"/>
          <p14:tracePt t="48528" x="4311650" y="4933950"/>
          <p14:tracePt t="48534" x="4324350" y="4933950"/>
          <p14:tracePt t="48549" x="4348163" y="4921250"/>
          <p14:tracePt t="48564" x="4371975" y="4921250"/>
          <p14:tracePt t="48582" x="4384675" y="4921250"/>
          <p14:tracePt t="48590" x="4397375" y="4921250"/>
          <p14:tracePt t="48603" x="4421188" y="4921250"/>
          <p14:tracePt t="48624" x="4433888" y="4921250"/>
          <p14:tracePt t="48637" x="4445000" y="4921250"/>
          <p14:tracePt t="48649" x="4457700" y="4921250"/>
          <p14:tracePt t="48658" x="4470400" y="4921250"/>
          <p14:tracePt t="48665" x="4494213" y="4921250"/>
          <p14:tracePt t="48673" x="4506913" y="4921250"/>
          <p14:tracePt t="48680" x="4518025" y="4921250"/>
          <p14:tracePt t="48686" x="4530725" y="4921250"/>
          <p14:tracePt t="48701" x="4554538" y="4908550"/>
          <p14:tracePt t="48707" x="4567238" y="4908550"/>
          <p14:tracePt t="48713" x="4579938" y="4908550"/>
          <p14:tracePt t="48722" x="4591050" y="4908550"/>
          <p14:tracePt t="48729" x="4603750" y="4908550"/>
          <p14:tracePt t="48735" x="4616450" y="4908550"/>
          <p14:tracePt t="48742" x="4627563" y="4908550"/>
          <p14:tracePt t="48756" x="4640263" y="4908550"/>
          <p14:tracePt t="48770" x="4652963" y="4908550"/>
          <p14:tracePt t="48784" x="4665663" y="4908550"/>
          <p14:tracePt t="48797" x="4676775" y="4908550"/>
          <p14:tracePt t="48805" x="4689475" y="4908550"/>
          <p14:tracePt t="48818" x="4702175" y="4908550"/>
          <p14:tracePt t="48839" x="4713288" y="4908550"/>
          <p14:tracePt t="48859" x="4725988" y="4908550"/>
          <p14:tracePt t="48880" x="4738688" y="4908550"/>
          <p14:tracePt t="48918" x="4749800" y="4897438"/>
          <p14:tracePt t="48957" x="4762500" y="4897438"/>
          <p14:tracePt t="49020" x="4775200" y="4897438"/>
          <p14:tracePt t="49283" x="4775200" y="4884738"/>
          <p14:tracePt t="49331" x="4775200" y="4872038"/>
          <p14:tracePt t="50747" x="4775200" y="4860925"/>
          <p14:tracePt t="51358" x="4786313" y="4860925"/>
          <p14:tracePt t="51384" x="4799013" y="4860925"/>
          <p14:tracePt t="51392" x="4822825" y="4860925"/>
          <p14:tracePt t="51405" x="4859338" y="4860925"/>
          <p14:tracePt t="51416" x="4884738" y="4872038"/>
          <p14:tracePt t="51418" x="4908550" y="4884738"/>
          <p14:tracePt t="51425" x="4945063" y="4884738"/>
          <p14:tracePt t="51432" x="4994275" y="4908550"/>
          <p14:tracePt t="51439" x="5018088" y="4921250"/>
          <p14:tracePt t="51448" x="5041900" y="4933950"/>
          <p14:tracePt t="51453" x="5078413" y="4945063"/>
          <p14:tracePt t="51460" x="5091113" y="4945063"/>
          <p14:tracePt t="51467" x="5114925" y="4957763"/>
          <p14:tracePt t="51473" x="5127625" y="4970463"/>
          <p14:tracePt t="51480" x="5140325" y="4970463"/>
          <p14:tracePt t="51488" x="5151438" y="4981575"/>
          <p14:tracePt t="51502" x="5164138" y="4981575"/>
          <p14:tracePt t="51515" x="5164138" y="4994275"/>
          <p14:tracePt t="51523" x="5176838" y="4994275"/>
          <p14:tracePt t="51731" x="5176838" y="5006975"/>
          <p14:tracePt t="54984" x="5187950" y="5006975"/>
          <p14:tracePt t="55387" x="5213350" y="5018088"/>
          <p14:tracePt t="55394" x="5249863" y="5030788"/>
          <p14:tracePt t="55401" x="5260975" y="5054600"/>
          <p14:tracePt t="55407" x="5297488" y="5067300"/>
          <p14:tracePt t="55414" x="5322888" y="5103813"/>
          <p14:tracePt t="55421" x="5370513" y="5127625"/>
          <p14:tracePt t="55428" x="5395913" y="5153025"/>
          <p14:tracePt t="55433" x="5419725" y="5176838"/>
          <p14:tracePt t="55440" x="5445125" y="5200650"/>
          <p14:tracePt t="55448" x="5468938" y="5226050"/>
          <p14:tracePt t="55454" x="5492750" y="5262563"/>
          <p14:tracePt t="55462" x="5518150" y="5286375"/>
          <p14:tracePt t="55468" x="5554663" y="5322888"/>
          <p14:tracePt t="55475" x="5565775" y="5335588"/>
          <p14:tracePt t="55482" x="5591175" y="5372100"/>
          <p14:tracePt t="55489" x="5602288" y="5395913"/>
          <p14:tracePt t="55496" x="5602288" y="5421313"/>
          <p14:tracePt t="55504" x="5627688" y="5445125"/>
          <p14:tracePt t="55511" x="5638800" y="5481638"/>
          <p14:tracePt t="55518" x="5651500" y="5505450"/>
          <p14:tracePt t="55524" x="5664200" y="5541963"/>
          <p14:tracePt t="55531" x="5664200" y="5554663"/>
          <p14:tracePt t="55538" x="5675313" y="5591175"/>
          <p14:tracePt t="55546" x="5688013" y="5627688"/>
          <p14:tracePt t="55552" x="5688013" y="5676900"/>
          <p14:tracePt t="55559" x="5711825" y="5700713"/>
          <p14:tracePt t="55566" x="5711825" y="5724525"/>
          <p14:tracePt t="55573" x="5711825" y="5761038"/>
          <p14:tracePt t="55580" x="5711825" y="5797550"/>
          <p14:tracePt t="55586" x="5711825" y="5834063"/>
          <p14:tracePt t="55594" x="5711825" y="5859463"/>
          <p14:tracePt t="55600" x="5711825" y="5883275"/>
          <p14:tracePt t="55607" x="5711825" y="5907088"/>
          <p14:tracePt t="55614" x="5711825" y="5945188"/>
          <p14:tracePt t="55621" x="5700713" y="5969000"/>
          <p14:tracePt t="55629" x="5700713" y="6005513"/>
          <p14:tracePt t="55635" x="5688013" y="6018213"/>
          <p14:tracePt t="55642" x="5675313" y="6042025"/>
          <p14:tracePt t="55648" x="5651500" y="6065838"/>
          <p14:tracePt t="55656" x="5638800" y="6091238"/>
          <p14:tracePt t="55663" x="5614988" y="6102350"/>
          <p14:tracePt t="55670" x="5578475" y="6115050"/>
          <p14:tracePt t="55676" x="5541963" y="6138863"/>
          <p14:tracePt t="55684" x="5505450" y="6164263"/>
          <p14:tracePt t="55690" x="5468938" y="6164263"/>
          <p14:tracePt t="55698" x="5419725" y="6188075"/>
          <p14:tracePt t="55705" x="5346700" y="6211888"/>
          <p14:tracePt t="55712" x="5286375" y="6211888"/>
          <p14:tracePt t="55718" x="5224463" y="6211888"/>
          <p14:tracePt t="55725" x="5164138" y="6211888"/>
          <p14:tracePt t="55732" x="5103813" y="6211888"/>
          <p14:tracePt t="55738" x="5030788" y="6211888"/>
          <p14:tracePt t="55748" x="4932363" y="6211888"/>
          <p14:tracePt t="55753" x="4859338" y="6211888"/>
          <p14:tracePt t="55760" x="4775200" y="6211888"/>
          <p14:tracePt t="55767" x="4676775" y="6200775"/>
          <p14:tracePt t="55773" x="4579938" y="6188075"/>
          <p14:tracePt t="55781" x="4506913" y="6151563"/>
          <p14:tracePt t="55787" x="4421188" y="6138863"/>
          <p14:tracePt t="55798" x="4311650" y="6102350"/>
          <p14:tracePt t="55801" x="4238625" y="6078538"/>
          <p14:tracePt t="55808" x="4152900" y="6054725"/>
          <p14:tracePt t="55815" x="4079875" y="6029325"/>
          <p14:tracePt t="55823" x="4019550" y="6018213"/>
          <p14:tracePt t="55829" x="3946525" y="5981700"/>
          <p14:tracePt t="55837" x="3884613" y="5956300"/>
          <p14:tracePt t="55843" x="3836988" y="5932488"/>
          <p14:tracePt t="55849" x="3800475" y="5907088"/>
          <p14:tracePt t="55857" x="3751263" y="5895975"/>
          <p14:tracePt t="55864" x="3702050" y="5870575"/>
          <p14:tracePt t="55871" x="3665538" y="5846763"/>
          <p14:tracePt t="55878" x="3629025" y="5834063"/>
          <p14:tracePt t="55884" x="3592513" y="5810250"/>
          <p14:tracePt t="55892" x="3568700" y="5786438"/>
          <p14:tracePt t="55898" x="3544888" y="5761038"/>
          <p14:tracePt t="55905" x="3519488" y="5761038"/>
          <p14:tracePt t="55913" x="3482975" y="5737225"/>
          <p14:tracePt t="55920" x="3471863" y="5724525"/>
          <p14:tracePt t="55933" x="3409950" y="5688013"/>
          <p14:tracePt t="55940" x="3386138" y="5664200"/>
          <p14:tracePt t="55947" x="3362325" y="5651500"/>
          <p14:tracePt t="55954" x="3336925" y="5627688"/>
          <p14:tracePt t="55962" x="3300413" y="5603875"/>
          <p14:tracePt t="55968" x="3263900" y="5578475"/>
          <p14:tracePt t="55975" x="3252788" y="5567363"/>
          <p14:tracePt t="55982" x="3214688" y="5541963"/>
          <p14:tracePt t="55989" x="3190875" y="5518150"/>
          <p14:tracePt t="55996" x="3154363" y="5494338"/>
          <p14:tracePt t="56003" x="3130550" y="5468938"/>
          <p14:tracePt t="56009" x="3105150" y="5445125"/>
          <p14:tracePt t="56017" x="3081338" y="5408613"/>
          <p14:tracePt t="56023" x="3044825" y="5384800"/>
          <p14:tracePt t="56030" x="3021013" y="5348288"/>
          <p14:tracePt t="56037" x="2984500" y="5311775"/>
          <p14:tracePt t="56048" x="2959100" y="5286375"/>
          <p14:tracePt t="56051" x="2935288" y="5249863"/>
          <p14:tracePt t="56058" x="2911475" y="5213350"/>
          <p14:tracePt t="56065" x="2874963" y="5176838"/>
          <p14:tracePt t="56072" x="2849563" y="5140325"/>
          <p14:tracePt t="56079" x="2813050" y="5116513"/>
          <p14:tracePt t="56086" x="2789238" y="5080000"/>
          <p14:tracePt t="56092" x="2752725" y="5043488"/>
          <p14:tracePt t="56099" x="2728913" y="5030788"/>
          <p14:tracePt t="56107" x="2692400" y="5006975"/>
          <p14:tracePt t="56113" x="2667000" y="4981575"/>
          <p14:tracePt t="56121" x="2655888" y="4957763"/>
          <p14:tracePt t="56128" x="2630488" y="4933950"/>
          <p14:tracePt t="56134" x="2606675" y="4908550"/>
          <p14:tracePt t="56142" x="2593975" y="4908550"/>
          <p14:tracePt t="56148" x="2582863" y="4884738"/>
          <p14:tracePt t="56155" x="2570163" y="4884738"/>
          <p14:tracePt t="56163" x="2557463" y="4860925"/>
          <p14:tracePt t="56169" x="2546350" y="4860925"/>
          <p14:tracePt t="56177" x="2546350" y="4848225"/>
          <p14:tracePt t="56190" x="2533650" y="4848225"/>
          <p14:tracePt t="56225" x="2520950" y="4848225"/>
          <p14:tracePt t="56260" x="2520950" y="4835525"/>
          <p14:tracePt t="56308" x="2533650" y="4824413"/>
          <p14:tracePt t="56315" x="2570163" y="4824413"/>
          <p14:tracePt t="56322" x="2606675" y="4811713"/>
          <p14:tracePt t="56330" x="2643188" y="4811713"/>
          <p14:tracePt t="56336" x="2716213" y="4799013"/>
          <p14:tracePt t="56342" x="2776538" y="4799013"/>
          <p14:tracePt t="56350" x="2813050" y="4799013"/>
          <p14:tracePt t="56357" x="2911475" y="4787900"/>
          <p14:tracePt t="56363" x="2984500" y="4787900"/>
          <p14:tracePt t="56371" x="3094038" y="4787900"/>
          <p14:tracePt t="56377" x="3190875" y="4787900"/>
          <p14:tracePt t="56383" x="3300413" y="4787900"/>
          <p14:tracePt t="56392" x="3422650" y="4787900"/>
          <p14:tracePt t="56398" x="3556000" y="4787900"/>
          <p14:tracePt t="56405" x="3690938" y="4787900"/>
          <p14:tracePt t="56413" x="3848100" y="4787900"/>
          <p14:tracePt t="56419" x="4006850" y="4799013"/>
          <p14:tracePt t="56426" x="4152900" y="4811713"/>
          <p14:tracePt t="56432" x="4275138" y="4835525"/>
          <p14:tracePt t="56439" x="4371975" y="4835525"/>
          <p14:tracePt t="56448" x="4494213" y="4848225"/>
          <p14:tracePt t="56454" x="4616450" y="4872038"/>
          <p14:tracePt t="56462" x="4702175" y="4884738"/>
          <p14:tracePt t="56467" x="4786313" y="4908550"/>
          <p14:tracePt t="56474" x="4848225" y="4908550"/>
          <p14:tracePt t="56481" x="4921250" y="4933950"/>
          <p14:tracePt t="56488" x="4981575" y="4957763"/>
          <p14:tracePt t="56498" x="5041900" y="4957763"/>
          <p14:tracePt t="56502" x="5091113" y="4970463"/>
          <p14:tracePt t="56509" x="5127625" y="4981575"/>
          <p14:tracePt t="56516" x="5176838" y="5006975"/>
          <p14:tracePt t="56523" x="5213350" y="5018088"/>
          <p14:tracePt t="56530" x="5260975" y="5043488"/>
          <p14:tracePt t="56537" x="5297488" y="5043488"/>
          <p14:tracePt t="56547" x="5322888" y="5067300"/>
          <p14:tracePt t="56550" x="5346700" y="5091113"/>
          <p14:tracePt t="56557" x="5370513" y="5103813"/>
          <p14:tracePt t="56564" x="5383213" y="5116513"/>
          <p14:tracePt t="56571" x="5408613" y="5127625"/>
          <p14:tracePt t="56579" x="5408613" y="5140325"/>
          <p14:tracePt t="56585" x="5432425" y="5153025"/>
          <p14:tracePt t="56592" x="5432425" y="5164138"/>
          <p14:tracePt t="56598" x="5445125" y="5176838"/>
          <p14:tracePt t="56613" x="5445125" y="5189538"/>
          <p14:tracePt t="56620" x="5456238" y="5189538"/>
          <p14:tracePt t="56628" x="5456238" y="5200650"/>
          <p14:tracePt t="56641" x="5456238" y="5213350"/>
          <p14:tracePt t="56662" x="5456238" y="5226050"/>
          <p14:tracePt t="56669" x="5456238" y="5237163"/>
          <p14:tracePt t="56675" x="5456238" y="5249863"/>
          <p14:tracePt t="56682" x="5456238" y="5262563"/>
          <p14:tracePt t="56689" x="5445125" y="5273675"/>
          <p14:tracePt t="56696" x="5445125" y="5286375"/>
          <p14:tracePt t="56704" x="5445125" y="5299075"/>
          <p14:tracePt t="56710" x="5445125" y="5311775"/>
          <p14:tracePt t="56717" x="5445125" y="5322888"/>
          <p14:tracePt t="56731" x="5432425" y="5335588"/>
          <p14:tracePt t="56752" x="5432425" y="5348288"/>
          <p14:tracePt t="56773" x="5432425" y="5359400"/>
          <p14:tracePt t="56787" x="5419725" y="5372100"/>
          <p14:tracePt t="56814" x="5408613" y="5384800"/>
          <p14:tracePt t="56829" x="5408613" y="5395913"/>
          <p14:tracePt t="56835" x="5408613" y="5408613"/>
          <p14:tracePt t="56848" x="5395913" y="5408613"/>
          <p14:tracePt t="56863" x="5395913" y="5421313"/>
          <p14:tracePt t="56911" x="5383213" y="5421313"/>
          <p14:tracePt t="56918" x="5383213" y="5432425"/>
          <p14:tracePt t="57008" x="5383213" y="5445125"/>
          <p14:tracePt t="57099" x="5370513" y="5445125"/>
          <p14:tracePt t="57223" x="5359400" y="5445125"/>
          <p14:tracePt t="57383" x="5346700" y="5445125"/>
          <p14:tracePt t="60393" x="5334000" y="5445125"/>
          <p14:tracePt t="60400" x="5286375" y="5445125"/>
          <p14:tracePt t="60407" x="5224463" y="5445125"/>
          <p14:tracePt t="60417" x="5176838" y="5457825"/>
          <p14:tracePt t="60420" x="5114925" y="5468938"/>
          <p14:tracePt t="60428" x="5067300" y="5468938"/>
          <p14:tracePt t="60434" x="5018088" y="5481638"/>
          <p14:tracePt t="60441" x="4957763" y="5481638"/>
          <p14:tracePt t="60448" x="4884738" y="5505450"/>
          <p14:tracePt t="60455" x="4848225" y="5518150"/>
          <p14:tracePt t="60463" x="4786313" y="5518150"/>
          <p14:tracePt t="60469" x="4738688" y="5518150"/>
          <p14:tracePt t="60476" x="4689475" y="5530850"/>
          <p14:tracePt t="60482" x="4652963" y="5530850"/>
          <p14:tracePt t="60489" x="4616450" y="5541963"/>
          <p14:tracePt t="60498" x="4579938" y="5541963"/>
          <p14:tracePt t="60504" x="4543425" y="5554663"/>
          <p14:tracePt t="60512" x="4518025" y="5567363"/>
          <p14:tracePt t="60517" x="4494213" y="5567363"/>
          <p14:tracePt t="60524" x="4457700" y="5578475"/>
          <p14:tracePt t="60530" x="4421188" y="5578475"/>
          <p14:tracePt t="60538" x="4397375" y="5603875"/>
          <p14:tracePt t="60548" x="4371975" y="5603875"/>
          <p14:tracePt t="60552" x="4348163" y="5614988"/>
          <p14:tracePt t="60560" x="4335463" y="5614988"/>
          <p14:tracePt t="60566" x="4311650" y="5627688"/>
          <p14:tracePt t="60573" x="4287838" y="5640388"/>
          <p14:tracePt t="60579" x="4262438" y="5640388"/>
          <p14:tracePt t="60586" x="4251325" y="5651500"/>
          <p14:tracePt t="60597" x="4225925" y="5651500"/>
          <p14:tracePt t="60600" x="4214813" y="5651500"/>
          <p14:tracePt t="60607" x="4202113" y="5651500"/>
          <p14:tracePt t="60614" x="4189413" y="5664200"/>
          <p14:tracePt t="60621" x="4178300" y="5664200"/>
          <p14:tracePt t="60629" x="4165600" y="5664200"/>
          <p14:tracePt t="60635" x="4141788" y="5676900"/>
          <p14:tracePt t="60648" x="4129088" y="5676900"/>
          <p14:tracePt t="60656" x="4116388" y="5676900"/>
          <p14:tracePt t="60662" x="4105275" y="5676900"/>
          <p14:tracePt t="60670" x="4092575" y="5688013"/>
          <p14:tracePt t="60678" x="4079875" y="5688013"/>
          <p14:tracePt t="60690" x="4068763" y="5688013"/>
          <p14:tracePt t="60704" x="4056063" y="5688013"/>
          <p14:tracePt t="60712" x="4043363" y="5688013"/>
          <p14:tracePt t="60719" x="4019550" y="5700713"/>
          <p14:tracePt t="60739" x="4006850" y="5700713"/>
          <p14:tracePt t="60746" x="3995738" y="5700713"/>
          <p14:tracePt t="60760" x="3983038" y="5700713"/>
          <p14:tracePt t="60774" x="3970338" y="5700713"/>
          <p14:tracePt t="60787" x="3959225" y="5700713"/>
          <p14:tracePt t="60796" x="3946525" y="5713413"/>
          <p14:tracePt t="60808" x="3933825" y="5713413"/>
          <p14:tracePt t="60815" x="3921125" y="5724525"/>
          <p14:tracePt t="60822" x="3910013" y="5724525"/>
          <p14:tracePt t="60829" x="3897313" y="5724525"/>
          <p14:tracePt t="60836" x="3884613" y="5737225"/>
          <p14:tracePt t="60850" x="3873500" y="5749925"/>
          <p14:tracePt t="60863" x="3860800" y="5749925"/>
          <p14:tracePt t="60863" x="3848100" y="5749925"/>
          <p14:tracePt t="60871" x="3836988" y="5761038"/>
          <p14:tracePt t="60879" x="3824288" y="5761038"/>
          <p14:tracePt t="60892" x="3811588" y="5773738"/>
          <p14:tracePt t="60905" x="3800475" y="5773738"/>
          <p14:tracePt t="60912" x="3800475" y="5786438"/>
          <p14:tracePt t="60920" x="3787775" y="5786438"/>
          <p14:tracePt t="60928" x="3787775" y="5797550"/>
          <p14:tracePt t="60934" x="3775075" y="5797550"/>
          <p14:tracePt t="60948" x="3775075" y="5810250"/>
          <p14:tracePt t="60954" x="3763963" y="5810250"/>
          <p14:tracePt t="60968" x="3751263" y="5822950"/>
          <p14:tracePt t="61275" x="3727450" y="5822950"/>
          <p14:tracePt t="61281" x="3702050" y="5834063"/>
          <p14:tracePt t="61289" x="3690938" y="5834063"/>
          <p14:tracePt t="61298" x="3665538" y="5834063"/>
          <p14:tracePt t="61300" x="3654425" y="5846763"/>
          <p14:tracePt t="61308" x="3641725" y="5846763"/>
          <p14:tracePt t="61314" x="3617913" y="5846763"/>
          <p14:tracePt t="61322" x="3605213" y="5859463"/>
          <p14:tracePt t="61330" x="3592513" y="5859463"/>
          <p14:tracePt t="61336" x="3581400" y="5859463"/>
          <p14:tracePt t="61349" x="3568700" y="5859463"/>
          <p14:tracePt t="61370" x="3556000" y="5870575"/>
          <p14:tracePt t="61426" x="3544888" y="5870575"/>
          <p14:tracePt t="61870" x="3568700" y="5870575"/>
          <p14:tracePt t="61878" x="3592513" y="5870575"/>
          <p14:tracePt t="61883" x="3629025" y="5859463"/>
          <p14:tracePt t="61890" x="3641725" y="5846763"/>
          <p14:tracePt t="61897" x="3678238" y="5846763"/>
          <p14:tracePt t="61905" x="3727450" y="5834063"/>
          <p14:tracePt t="61912" x="3751263" y="5834063"/>
          <p14:tracePt t="61918" x="3775075" y="5822950"/>
          <p14:tracePt t="61924" x="3811588" y="5822950"/>
          <p14:tracePt t="61932" x="3836988" y="5810250"/>
          <p14:tracePt t="61938" x="3860800" y="5810250"/>
          <p14:tracePt t="61946" x="3897313" y="5797550"/>
          <p14:tracePt t="61953" x="3921125" y="5797550"/>
          <p14:tracePt t="61960" x="3970338" y="5797550"/>
          <p14:tracePt t="61967" x="4006850" y="5786438"/>
          <p14:tracePt t="61974" x="4043363" y="5786438"/>
          <p14:tracePt t="61980" x="4068763" y="5786438"/>
          <p14:tracePt t="61987" x="4105275" y="5786438"/>
          <p14:tracePt t="61996" x="4141788" y="5786438"/>
          <p14:tracePt t="62001" x="4165600" y="5786438"/>
          <p14:tracePt t="62008" x="4189413" y="5786438"/>
          <p14:tracePt t="62015" x="4225925" y="5786438"/>
          <p14:tracePt t="62022" x="4251325" y="5786438"/>
          <p14:tracePt t="62029" x="4287838" y="5786438"/>
          <p14:tracePt t="62036" x="4298950" y="5786438"/>
          <p14:tracePt t="62043" x="4335463" y="5786438"/>
          <p14:tracePt t="62049" x="4348163" y="5786438"/>
          <p14:tracePt t="62057" x="4371975" y="5786438"/>
          <p14:tracePt t="62063" x="4397375" y="5786438"/>
          <p14:tracePt t="62070" x="4421188" y="5797550"/>
          <p14:tracePt t="62079" x="4433888" y="5797550"/>
          <p14:tracePt t="62084" x="4470400" y="5822950"/>
          <p14:tracePt t="62091" x="4494213" y="5822950"/>
          <p14:tracePt t="62098" x="4506913" y="5822950"/>
          <p14:tracePt t="62105" x="4543425" y="5846763"/>
          <p14:tracePt t="62112" x="4567238" y="5846763"/>
          <p14:tracePt t="62119" x="4591050" y="5859463"/>
          <p14:tracePt t="62129" x="4616450" y="5859463"/>
          <p14:tracePt t="62132" x="4627563" y="5870575"/>
          <p14:tracePt t="62140" x="4652963" y="5883275"/>
          <p14:tracePt t="62148" x="4652963" y="5895975"/>
          <p14:tracePt t="62440" x="4665663" y="5907088"/>
          <p14:tracePt t="62453" x="4676775" y="5919788"/>
          <p14:tracePt t="62460" x="4689475" y="5919788"/>
          <p14:tracePt t="62471" x="4713288" y="5932488"/>
          <p14:tracePt t="62473" x="4738688" y="5945188"/>
          <p14:tracePt t="62482" x="4762500" y="5945188"/>
          <p14:tracePt t="62487" x="4775200" y="5956300"/>
          <p14:tracePt t="62493" x="4811713" y="5969000"/>
          <p14:tracePt t="62500" x="4835525" y="5981700"/>
          <p14:tracePt t="62507" x="4859338" y="5992813"/>
          <p14:tracePt t="62514" x="4908550" y="6018213"/>
          <p14:tracePt t="62521" x="4932363" y="6029325"/>
          <p14:tracePt t="62529" x="4981575" y="6054725"/>
          <p14:tracePt t="62534" x="5030788" y="6078538"/>
          <p14:tracePt t="62542" x="5067300" y="6102350"/>
          <p14:tracePt t="62548" x="5103813" y="6115050"/>
          <p14:tracePt t="62556" x="5140325" y="6138863"/>
          <p14:tracePt t="62562" x="5187950" y="6164263"/>
          <p14:tracePt t="62570" x="5213350" y="6188075"/>
          <p14:tracePt t="62578" x="5249863" y="6200775"/>
          <p14:tracePt t="62583" x="5273675" y="6211888"/>
          <p14:tracePt t="62591" x="5297488" y="6224588"/>
          <p14:tracePt t="62598" x="5310188" y="6237288"/>
          <p14:tracePt t="62613" x="5322888" y="6237288"/>
          <p14:tracePt t="62618" x="5322888" y="6248400"/>
          <p14:tracePt t="62626" x="5334000" y="6248400"/>
          <p14:tracePt t="62639" x="5334000" y="6261100"/>
          <p14:tracePt t="62708" x="5334000" y="6273800"/>
          <p14:tracePt t="62737" x="5322888" y="6273800"/>
          <p14:tracePt t="62743" x="5310188" y="6273800"/>
          <p14:tracePt t="62750" x="5297488" y="6284913"/>
          <p14:tracePt t="62756" x="5286375" y="6284913"/>
          <p14:tracePt t="62763" x="5260975" y="6284913"/>
          <p14:tracePt t="62771" x="5224463" y="6284913"/>
          <p14:tracePt t="62779" x="5213350" y="6284913"/>
          <p14:tracePt t="62785" x="5187950" y="6284913"/>
          <p14:tracePt t="62792" x="5151438" y="6284913"/>
          <p14:tracePt t="62799" x="5140325" y="6284913"/>
          <p14:tracePt t="62806" x="5127625" y="6284913"/>
          <p14:tracePt t="62813" x="5103813" y="6284913"/>
          <p14:tracePt t="62819" x="5091113" y="6284913"/>
          <p14:tracePt t="62826" x="5067300" y="6284913"/>
          <p14:tracePt t="62833" x="5054600" y="6284913"/>
          <p14:tracePt t="62840" x="5041900" y="6284913"/>
          <p14:tracePt t="62848" x="5018088" y="6284913"/>
          <p14:tracePt t="62854" x="5005388" y="6284913"/>
          <p14:tracePt t="62862" x="4981575" y="6284913"/>
          <p14:tracePt t="62868" x="4957763" y="6284913"/>
          <p14:tracePt t="62875" x="4932363" y="6284913"/>
          <p14:tracePt t="62881" x="4908550" y="6284913"/>
          <p14:tracePt t="62888" x="4884738" y="6284913"/>
          <p14:tracePt t="62898" x="4859338" y="6284913"/>
          <p14:tracePt t="62903" x="4822825" y="6284913"/>
          <p14:tracePt t="62910" x="4799013" y="6284913"/>
          <p14:tracePt t="62916" x="4775200" y="6284913"/>
          <p14:tracePt t="62923" x="4762500" y="6273800"/>
          <p14:tracePt t="62930" x="4738688" y="6273800"/>
          <p14:tracePt t="62937" x="4713288" y="6273800"/>
          <p14:tracePt t="62948" x="4689475" y="6261100"/>
          <p14:tracePt t="62951" x="4652963" y="6261100"/>
          <p14:tracePt t="62958" x="4627563" y="6261100"/>
          <p14:tracePt t="62965" x="4591050" y="6261100"/>
          <p14:tracePt t="62972" x="4567238" y="6261100"/>
          <p14:tracePt t="62979" x="4543425" y="6261100"/>
          <p14:tracePt t="62986" x="4506913" y="6261100"/>
          <p14:tracePt t="62993" x="4470400" y="6261100"/>
          <p14:tracePt t="63000" x="4433888" y="6248400"/>
          <p14:tracePt t="63006" x="4421188" y="6248400"/>
          <p14:tracePt t="63013" x="4371975" y="6237288"/>
          <p14:tracePt t="63021" x="4348163" y="6237288"/>
          <p14:tracePt t="63029" x="4324350" y="6237288"/>
          <p14:tracePt t="63034" x="4287838" y="6237288"/>
          <p14:tracePt t="63041" x="4275138" y="6237288"/>
          <p14:tracePt t="63048" x="4251325" y="6224588"/>
          <p14:tracePt t="63055" x="4214813" y="6224588"/>
          <p14:tracePt t="63062" x="4202113" y="6224588"/>
          <p14:tracePt t="63069" x="4165600" y="6224588"/>
          <p14:tracePt t="63078" x="4152900" y="6211888"/>
          <p14:tracePt t="63082" x="4129088" y="6211888"/>
          <p14:tracePt t="63090" x="4116388" y="6211888"/>
          <p14:tracePt t="63096" x="4079875" y="6211888"/>
          <p14:tracePt t="63103" x="4068763" y="6211888"/>
          <p14:tracePt t="63112" x="4056063" y="6200775"/>
          <p14:tracePt t="63118" x="4032250" y="6200775"/>
          <p14:tracePt t="63124" x="4019550" y="6188075"/>
          <p14:tracePt t="63131" x="4006850" y="6188075"/>
          <p14:tracePt t="63138" x="3995738" y="6188075"/>
          <p14:tracePt t="63146" x="3970338" y="6188075"/>
          <p14:tracePt t="63153" x="3959225" y="6188075"/>
          <p14:tracePt t="63159" x="3933825" y="6188075"/>
          <p14:tracePt t="63166" x="3921125" y="6175375"/>
          <p14:tracePt t="63172" x="3910013" y="6175375"/>
          <p14:tracePt t="63179" x="3897313" y="6175375"/>
          <p14:tracePt t="63187" x="3884613" y="6175375"/>
          <p14:tracePt t="63196" x="3873500" y="6164263"/>
          <p14:tracePt t="63201" x="3860800" y="6164263"/>
          <p14:tracePt t="63207" x="3848100" y="6164263"/>
          <p14:tracePt t="63215" x="3836988" y="6151563"/>
          <p14:tracePt t="63229" x="3824288" y="6151563"/>
          <p14:tracePt t="63235" x="3811588" y="6151563"/>
          <p14:tracePt t="63243" x="3811588" y="6138863"/>
          <p14:tracePt t="63250" x="3800475" y="6138863"/>
          <p14:tracePt t="63262" x="3787775" y="6138863"/>
          <p14:tracePt t="63279" x="3787775" y="6127750"/>
          <p14:tracePt t="63284" x="3775075" y="6127750"/>
          <p14:tracePt t="63291" x="3763963" y="6127750"/>
          <p14:tracePt t="63305" x="3751263" y="6127750"/>
          <p14:tracePt t="63313" x="3738563" y="6127750"/>
          <p14:tracePt t="63319" x="3738563" y="6115050"/>
          <p14:tracePt t="63327" x="3727450" y="6115050"/>
          <p14:tracePt t="63333" x="3714750" y="6115050"/>
          <p14:tracePt t="63340" x="3702050" y="6115050"/>
          <p14:tracePt t="63354" x="3690938" y="6102350"/>
          <p14:tracePt t="63362" x="3678238" y="6102350"/>
          <p14:tracePt t="63375" x="3665538" y="6102350"/>
          <p14:tracePt t="63381" x="3665538" y="6091238"/>
          <p14:tracePt t="63388" x="3654425" y="6091238"/>
          <p14:tracePt t="63408" x="3641725" y="6078538"/>
          <p14:tracePt t="63423" x="3629025" y="6078538"/>
          <p14:tracePt t="63437" x="3617913" y="6065838"/>
          <p14:tracePt t="63451" x="3605213" y="6065838"/>
          <p14:tracePt t="63465" x="3592513" y="6065838"/>
          <p14:tracePt t="63479" x="3581400" y="6065838"/>
          <p14:tracePt t="63493" x="3568700" y="6054725"/>
          <p14:tracePt t="63500" x="3556000" y="6054725"/>
          <p14:tracePt t="63506" x="3544888" y="6054725"/>
          <p14:tracePt t="63520" x="3532188" y="6054725"/>
          <p14:tracePt t="63528" x="3519488" y="6054725"/>
          <p14:tracePt t="63540" x="3508375" y="6054725"/>
          <p14:tracePt t="63547" x="3495675" y="6054725"/>
          <p14:tracePt t="63562" x="3482975" y="6054725"/>
          <p14:tracePt t="63568" x="3471863" y="6054725"/>
          <p14:tracePt t="63582" x="3459163" y="6054725"/>
          <p14:tracePt t="63603" x="3446463" y="6054725"/>
          <p14:tracePt t="63617" x="3435350" y="6054725"/>
          <p14:tracePt t="63631" x="3422650" y="6054725"/>
          <p14:tracePt t="63652" x="3409950" y="6054725"/>
          <p14:tracePt t="63666" x="3398838" y="6054725"/>
          <p14:tracePt t="63686" x="3386138" y="6054725"/>
          <p14:tracePt t="63700" x="3373438" y="6054725"/>
          <p14:tracePt t="63714" x="3362325" y="6054725"/>
          <p14:tracePt t="63729" x="3349625" y="6054725"/>
          <p14:tracePt t="63741" x="3349625" y="6065838"/>
          <p14:tracePt t="63749" x="3336925" y="6065838"/>
          <p14:tracePt t="63762" x="3325813" y="6065838"/>
          <p14:tracePt t="63783" x="3313113" y="6065838"/>
          <p14:tracePt t="63811" x="3300413" y="6065838"/>
          <p14:tracePt t="63831" x="3300413" y="6078538"/>
          <p14:tracePt t="63839" x="3289300" y="6078538"/>
          <p14:tracePt t="63901" x="3276600" y="6091238"/>
          <p14:tracePt t="64061" x="3289300" y="6091238"/>
          <p14:tracePt t="64067" x="3300413" y="6091238"/>
          <p14:tracePt t="64075" x="3313113" y="6102350"/>
          <p14:tracePt t="64081" x="3336925" y="6102350"/>
          <p14:tracePt t="64088" x="3349625" y="6102350"/>
          <p14:tracePt t="64097" x="3362325" y="6102350"/>
          <p14:tracePt t="64102" x="3386138" y="6102350"/>
          <p14:tracePt t="64111" x="3398838" y="6115050"/>
          <p14:tracePt t="64116" x="3409950" y="6115050"/>
          <p14:tracePt t="64123" x="3422650" y="6115050"/>
          <p14:tracePt t="64131" x="3435350" y="6115050"/>
          <p14:tracePt t="64137" x="3446463" y="6115050"/>
          <p14:tracePt t="64147" x="3459163" y="6127750"/>
          <p14:tracePt t="64151" x="3471863" y="6127750"/>
          <p14:tracePt t="64165" x="3482975" y="6127750"/>
          <p14:tracePt t="64186" x="3495675" y="6127750"/>
          <p14:tracePt t="64199" x="3508375" y="6127750"/>
          <p14:tracePt t="64206" x="3508375" y="6138863"/>
          <p14:tracePt t="64213" x="3519488" y="6138863"/>
          <p14:tracePt t="64228" x="3532188" y="6138863"/>
          <p14:tracePt t="64241" x="3544888" y="6138863"/>
          <p14:tracePt t="64248" x="3556000" y="6138863"/>
          <p14:tracePt t="64255" x="3568700" y="6138863"/>
          <p14:tracePt t="64269" x="3581400" y="6138863"/>
          <p14:tracePt t="64277" x="3581400" y="6151563"/>
          <p14:tracePt t="64283" x="3592513" y="6151563"/>
          <p14:tracePt t="64311" x="3605213" y="6151563"/>
          <p14:tracePt t="67194" x="3617913" y="6151563"/>
          <p14:tracePt t="67202" x="3665538" y="6138863"/>
          <p14:tracePt t="67210" x="3690938" y="6115050"/>
          <p14:tracePt t="67218" x="3727450" y="6091238"/>
          <p14:tracePt t="67223" x="3775075" y="6078538"/>
          <p14:tracePt t="67231" x="3836988" y="6042025"/>
          <p14:tracePt t="67237" x="3910013" y="6018213"/>
          <p14:tracePt t="67244" x="3983038" y="5992813"/>
          <p14:tracePt t="67251" x="4056063" y="5956300"/>
          <p14:tracePt t="67257" x="4129088" y="5932488"/>
          <p14:tracePt t="67263" x="4225925" y="5907088"/>
          <p14:tracePt t="67270" x="4298950" y="5883275"/>
          <p14:tracePt t="67278" x="4371975" y="5870575"/>
          <p14:tracePt t="67284" x="4445000" y="5846763"/>
          <p14:tracePt t="67291" x="4518025" y="5834063"/>
          <p14:tracePt t="67298" x="4603750" y="5810250"/>
          <p14:tracePt t="67305" x="4665663" y="5810250"/>
          <p14:tracePt t="67312" x="4749800" y="5810250"/>
          <p14:tracePt t="67319" x="4799013" y="5810250"/>
          <p14:tracePt t="67328" x="4859338" y="5810250"/>
          <p14:tracePt t="67333" x="4908550" y="5810250"/>
          <p14:tracePt t="67340" x="4968875" y="5822950"/>
          <p14:tracePt t="67348" x="5005388" y="5822950"/>
          <p14:tracePt t="67354" x="5091113" y="5846763"/>
          <p14:tracePt t="67362" x="5164138" y="5859463"/>
          <p14:tracePt t="67367" x="5224463" y="5883275"/>
          <p14:tracePt t="67375" x="5260975" y="5895975"/>
          <p14:tracePt t="67381" x="5310188" y="5919788"/>
          <p14:tracePt t="67388" x="5370513" y="5932488"/>
          <p14:tracePt t="67397" x="5408613" y="5956300"/>
          <p14:tracePt t="67402" x="5456238" y="5969000"/>
          <p14:tracePt t="67410" x="5481638" y="5981700"/>
          <p14:tracePt t="67416" x="5518150" y="5992813"/>
          <p14:tracePt t="67423" x="5541963" y="6005513"/>
          <p14:tracePt t="67429" x="5554663" y="6018213"/>
          <p14:tracePt t="67437" x="5578475" y="6029325"/>
          <p14:tracePt t="67447" x="5591175" y="6042025"/>
          <p14:tracePt t="67451" x="5614988" y="6042025"/>
          <p14:tracePt t="67458" x="5627688" y="6054725"/>
          <p14:tracePt t="67464" x="5638800" y="6054725"/>
          <p14:tracePt t="67472" x="5651500" y="6065838"/>
          <p14:tracePt t="67479" x="5688013" y="6078538"/>
          <p14:tracePt t="67486" x="5711825" y="6078538"/>
          <p14:tracePt t="67493" x="5724525" y="6091238"/>
          <p14:tracePt t="75819" x="5737225" y="6065838"/>
          <p14:tracePt t="75828" x="5737225" y="6054725"/>
          <p14:tracePt t="75833" x="5748338" y="6042025"/>
          <p14:tracePt t="75840" x="5748338" y="6018213"/>
          <p14:tracePt t="75847" x="5761038" y="5992813"/>
          <p14:tracePt t="75853" x="5773738" y="5969000"/>
          <p14:tracePt t="75862" x="5773738" y="5956300"/>
          <p14:tracePt t="75868" x="5784850" y="5932488"/>
          <p14:tracePt t="75879" x="5797550" y="5919788"/>
          <p14:tracePt t="75881" x="5810250" y="5895975"/>
          <p14:tracePt t="75888" x="5821363" y="5870575"/>
          <p14:tracePt t="75896" x="5821363" y="5859463"/>
          <p14:tracePt t="75902" x="5834063" y="5834063"/>
          <p14:tracePt t="75909" x="5846763" y="5797550"/>
          <p14:tracePt t="75916" x="5846763" y="5773738"/>
          <p14:tracePt t="75923" x="5846763" y="5761038"/>
          <p14:tracePt t="75930" x="5846763" y="5737225"/>
          <p14:tracePt t="75941" x="5857875" y="5713413"/>
          <p14:tracePt t="75945" x="5857875" y="5688013"/>
          <p14:tracePt t="75951" x="5857875" y="5676900"/>
          <p14:tracePt t="75958" x="5857875" y="5664200"/>
          <p14:tracePt t="75965" x="5857875" y="5640388"/>
          <p14:tracePt t="75971" x="5870575" y="5614988"/>
          <p14:tracePt t="75978" x="5870575" y="5603875"/>
          <p14:tracePt t="75986" x="5883275" y="5578475"/>
          <p14:tracePt t="75992" x="5883275" y="5541963"/>
          <p14:tracePt t="76000" x="5894388" y="5530850"/>
          <p14:tracePt t="76006" x="5894388" y="5505450"/>
          <p14:tracePt t="76013" x="5894388" y="5494338"/>
          <p14:tracePt t="76020" x="5894388" y="5457825"/>
          <p14:tracePt t="76028" x="5907088" y="5445125"/>
          <p14:tracePt t="76034" x="5907088" y="5421313"/>
          <p14:tracePt t="76041" x="5907088" y="5395913"/>
          <p14:tracePt t="76048" x="5907088" y="5384800"/>
          <p14:tracePt t="76055" x="5919788" y="5359400"/>
          <p14:tracePt t="76062" x="5919788" y="5348288"/>
          <p14:tracePt t="76069" x="5930900" y="5322888"/>
          <p14:tracePt t="76076" x="5930900" y="5286375"/>
          <p14:tracePt t="76082" x="5930900" y="5273675"/>
          <p14:tracePt t="76090" x="5943600" y="5237163"/>
          <p14:tracePt t="76097" x="5943600" y="5226050"/>
          <p14:tracePt t="76103" x="5956300" y="5189538"/>
          <p14:tracePt t="76112" x="5967413" y="5153025"/>
          <p14:tracePt t="76117" x="5980113" y="5127625"/>
          <p14:tracePt t="76124" x="5992813" y="5091113"/>
          <p14:tracePt t="76131" x="5992813" y="5080000"/>
          <p14:tracePt t="76138" x="6003925" y="5067300"/>
          <p14:tracePt t="76146" x="6003925" y="5030788"/>
          <p14:tracePt t="76152" x="6016625" y="5006975"/>
          <p14:tracePt t="76159" x="6029325" y="4994275"/>
          <p14:tracePt t="76166" x="6040438" y="4970463"/>
          <p14:tracePt t="76172" x="6040438" y="4957763"/>
          <p14:tracePt t="76180" x="6040438" y="4945063"/>
          <p14:tracePt t="76186" x="6053138" y="4933950"/>
          <p14:tracePt t="76196" x="6053138" y="4921250"/>
          <p14:tracePt t="76200" x="6053138" y="4897438"/>
          <p14:tracePt t="76207" x="6053138" y="4884738"/>
          <p14:tracePt t="76215" x="6065838" y="4872038"/>
          <p14:tracePt t="76228" x="6065838" y="4848225"/>
          <p14:tracePt t="76235" x="6076950" y="4835525"/>
          <p14:tracePt t="76249" x="6076950" y="4824413"/>
          <p14:tracePt t="76728" x="6076950" y="4811713"/>
          <p14:tracePt t="76734" x="6076950" y="4799013"/>
          <p14:tracePt t="76741" x="6089650" y="4787900"/>
          <p14:tracePt t="76748" x="6089650" y="4775200"/>
          <p14:tracePt t="76755" x="6089650" y="4762500"/>
          <p14:tracePt t="76762" x="6089650" y="4751388"/>
          <p14:tracePt t="76769" x="6102350" y="4738688"/>
          <p14:tracePt t="76776" x="6102350" y="4725988"/>
          <p14:tracePt t="76783" x="6102350" y="4714875"/>
          <p14:tracePt t="76790" x="6115050" y="4714875"/>
          <p14:tracePt t="76797" x="6115050" y="4702175"/>
          <p14:tracePt t="76804" x="6115050" y="4689475"/>
          <p14:tracePt t="76818" x="6126163" y="4678363"/>
          <p14:tracePt t="76831" x="6126163" y="4665663"/>
          <p14:tracePt t="76859" x="6126163" y="4652963"/>
          <p14:tracePt t="76887" x="6126163" y="4640263"/>
          <p14:tracePt t="76901" x="6126163" y="4629150"/>
          <p14:tracePt t="77373" x="6126163" y="4592638"/>
          <p14:tracePt t="77380" x="6138863" y="4530725"/>
          <p14:tracePt t="77386" x="6162675" y="4446588"/>
          <p14:tracePt t="77394" x="6162675" y="4373563"/>
          <p14:tracePt t="77400" x="6175375" y="4264025"/>
          <p14:tracePt t="77407" x="6188075" y="4154488"/>
          <p14:tracePt t="77414" x="6211888" y="4043363"/>
          <p14:tracePt t="77421" x="6235700" y="3897313"/>
          <p14:tracePt t="77428" x="6248400" y="3751263"/>
          <p14:tracePt t="77435" x="6284913" y="3557588"/>
          <p14:tracePt t="77442" x="6308725" y="3362325"/>
          <p14:tracePt t="77448" x="6345238" y="3154363"/>
          <p14:tracePt t="77455" x="6381750" y="3021013"/>
          <p14:tracePt t="77463" x="6418263" y="2838450"/>
          <p14:tracePt t="77469" x="6480175" y="2630488"/>
          <p14:tracePt t="77478" x="6516688" y="2447925"/>
          <p14:tracePt t="77483" x="6553200" y="2327275"/>
          <p14:tracePt t="77490" x="6600825" y="2155825"/>
          <p14:tracePt t="77498" x="6613525" y="2046288"/>
          <p14:tracePt t="77768" x="6626225" y="2046288"/>
          <p14:tracePt t="77796" x="6637338" y="2046288"/>
          <p14:tracePt t="77811" x="6650038" y="2022475"/>
          <p14:tracePt t="77816" x="6662738" y="2009775"/>
          <p14:tracePt t="77823" x="6662738" y="1960563"/>
          <p14:tracePt t="77830" x="6673850" y="1936750"/>
          <p14:tracePt t="77837" x="6686550" y="1863725"/>
          <p14:tracePt t="77845" x="6710363" y="1790700"/>
          <p14:tracePt t="77851" x="6735763" y="1704975"/>
          <p14:tracePt t="77862" x="6759575" y="1584325"/>
          <p14:tracePt t="77865" x="6796088" y="1485900"/>
          <p14:tracePt t="77872" x="6832600" y="1376363"/>
          <p14:tracePt t="77879" x="6858000" y="1279525"/>
          <p14:tracePt t="77886" x="6894513" y="1193800"/>
          <p14:tracePt t="77894" x="6918325" y="1096963"/>
          <p14:tracePt t="77899" x="6967538" y="950913"/>
          <p14:tracePt t="77907" x="7040563" y="766763"/>
          <p14:tracePt t="77914" x="7064375" y="657225"/>
          <p14:tracePt t="77920" x="7100888" y="584200"/>
          <p14:tracePt t="77928" x="7124700" y="500063"/>
          <p14:tracePt t="77935" x="7173913" y="401638"/>
          <p14:tracePt t="77941" x="7197725" y="304800"/>
          <p14:tracePt t="77948" x="7234238" y="242888"/>
          <p14:tracePt t="77955" x="7246938" y="195263"/>
          <p14:tracePt t="77962" x="7270750" y="146050"/>
          <p14:tracePt t="77969" x="7296150" y="96838"/>
          <p14:tracePt t="77978" x="7307263" y="73025"/>
          <p14:tracePt t="77982" x="7319963" y="49213"/>
          <p14:tracePt t="77989" x="7319963" y="23813"/>
          <p14:tracePt t="77997" x="7332663" y="1270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102927" cy="1001362"/>
          </a:xfrm>
        </p:spPr>
        <p:txBody>
          <a:bodyPr>
            <a:normAutofit/>
          </a:bodyPr>
          <a:lstStyle/>
          <a:p>
            <a:r>
              <a:rPr lang="en-ZA" sz="4400" u="sng" dirty="0">
                <a:solidFill>
                  <a:srgbClr val="00B0F0"/>
                </a:solidFill>
              </a:rPr>
              <a:t>X Intercept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FEE0621D-3682-AAEC-36FB-DFFB6B347234}"/>
              </a:ext>
            </a:extLst>
          </p:cNvPr>
          <p:cNvSpPr txBox="1">
            <a:spLocks/>
          </p:cNvSpPr>
          <p:nvPr/>
        </p:nvSpPr>
        <p:spPr>
          <a:xfrm>
            <a:off x="6096000" y="3073534"/>
            <a:ext cx="4994564" cy="900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4000" u="sng" dirty="0">
                <a:solidFill>
                  <a:schemeClr val="accent1"/>
                </a:solidFill>
              </a:rPr>
              <a:t>Y Intercept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A81E4-324E-780F-B59C-62D0159A0EEA}"/>
              </a:ext>
            </a:extLst>
          </p:cNvPr>
          <p:cNvSpPr txBox="1"/>
          <p:nvPr/>
        </p:nvSpPr>
        <p:spPr>
          <a:xfrm>
            <a:off x="1961314" y="2683079"/>
            <a:ext cx="3505207" cy="707886"/>
          </a:xfrm>
          <a:prstGeom prst="rect">
            <a:avLst/>
          </a:prstGeom>
          <a:solidFill>
            <a:srgbClr val="00B0F0">
              <a:alpha val="72000"/>
            </a:srgbClr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ZA" sz="4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Let y = 0</a:t>
            </a:r>
            <a:endParaRPr lang="en-ZA" sz="4000" u="sng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40E8A4-1B1E-1E6D-76D0-2C8CE384DC5D}"/>
              </a:ext>
            </a:extLst>
          </p:cNvPr>
          <p:cNvSpPr/>
          <p:nvPr/>
        </p:nvSpPr>
        <p:spPr>
          <a:xfrm>
            <a:off x="1796156" y="1690688"/>
            <a:ext cx="3778305" cy="1832963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C58641-75AD-0633-14B5-6A00F5AD815C}"/>
              </a:ext>
            </a:extLst>
          </p:cNvPr>
          <p:cNvSpPr txBox="1"/>
          <p:nvPr/>
        </p:nvSpPr>
        <p:spPr>
          <a:xfrm>
            <a:off x="1961314" y="1951263"/>
            <a:ext cx="3476595" cy="523220"/>
          </a:xfrm>
          <a:prstGeom prst="rect">
            <a:avLst/>
          </a:prstGeom>
          <a:solidFill>
            <a:srgbClr val="00B0F0">
              <a:alpha val="72000"/>
            </a:srgbClr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ZA" sz="2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 = 0 on the x-axis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6BE1328-E660-B0E5-00E2-DB44C0A609C3}"/>
              </a:ext>
            </a:extLst>
          </p:cNvPr>
          <p:cNvCxnSpPr>
            <a:cxnSpLocks/>
            <a:stCxn id="10" idx="1"/>
            <a:endCxn id="10" idx="3"/>
          </p:cNvCxnSpPr>
          <p:nvPr/>
        </p:nvCxnSpPr>
        <p:spPr>
          <a:xfrm>
            <a:off x="1796156" y="2607170"/>
            <a:ext cx="377830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070169-EBA9-4F48-F797-CF323F599F3E}"/>
              </a:ext>
            </a:extLst>
          </p:cNvPr>
          <p:cNvSpPr txBox="1"/>
          <p:nvPr/>
        </p:nvSpPr>
        <p:spPr>
          <a:xfrm>
            <a:off x="7190504" y="5070946"/>
            <a:ext cx="3505207" cy="7078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ZA" sz="4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Let x = 0</a:t>
            </a:r>
            <a:endParaRPr lang="en-ZA" sz="4000" u="sng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E9D311-29F3-52F7-6901-AF26B4301D04}"/>
              </a:ext>
            </a:extLst>
          </p:cNvPr>
          <p:cNvSpPr/>
          <p:nvPr/>
        </p:nvSpPr>
        <p:spPr>
          <a:xfrm>
            <a:off x="7053956" y="4078556"/>
            <a:ext cx="3778305" cy="18329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F51524-3190-031A-F272-1C28015F1A41}"/>
              </a:ext>
            </a:extLst>
          </p:cNvPr>
          <p:cNvSpPr txBox="1"/>
          <p:nvPr/>
        </p:nvSpPr>
        <p:spPr>
          <a:xfrm>
            <a:off x="7219115" y="4339131"/>
            <a:ext cx="3476595" cy="523220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ZA" sz="2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 = 0 on the y-axis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AA9B1F-BFED-E550-C6C2-00D8E9664F20}"/>
              </a:ext>
            </a:extLst>
          </p:cNvPr>
          <p:cNvCxnSpPr>
            <a:cxnSpLocks/>
            <a:stCxn id="6" idx="1"/>
            <a:endCxn id="6" idx="3"/>
          </p:cNvCxnSpPr>
          <p:nvPr/>
        </p:nvCxnSpPr>
        <p:spPr>
          <a:xfrm>
            <a:off x="7053956" y="4995038"/>
            <a:ext cx="3778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43F99336-94D2-5832-CC8B-6E7DDAAE09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91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757"/>
    </mc:Choice>
    <mc:Fallback xmlns="">
      <p:transition spd="slow" advTm="34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93" x="7916863" y="3044825"/>
          <p14:tracePt t="5163" x="7880350" y="3044825"/>
          <p14:tracePt t="5170" x="7856538" y="3021013"/>
          <p14:tracePt t="5178" x="7807325" y="3008313"/>
          <p14:tracePt t="5184" x="7758113" y="2997200"/>
          <p14:tracePt t="5191" x="7734300" y="2997200"/>
          <p14:tracePt t="5197" x="7721600" y="2984500"/>
          <p14:tracePt t="5205" x="7697788" y="2971800"/>
          <p14:tracePt t="5212" x="7685088" y="2971800"/>
          <p14:tracePt t="5220" x="7673975" y="2960688"/>
          <p14:tracePt t="5226" x="7637463" y="2947988"/>
          <p14:tracePt t="5233" x="7624763" y="2947988"/>
          <p14:tracePt t="5239" x="7600950" y="2935288"/>
          <p14:tracePt t="5247" x="7575550" y="2924175"/>
          <p14:tracePt t="5254" x="7539038" y="2898775"/>
          <p14:tracePt t="5260" x="7515225" y="2887663"/>
          <p14:tracePt t="5267" x="7489825" y="2874963"/>
          <p14:tracePt t="5274" x="7478713" y="2874963"/>
          <p14:tracePt t="5282" x="7466013" y="2862263"/>
          <p14:tracePt t="5288" x="7442200" y="2862263"/>
          <p14:tracePt t="5295" x="7416800" y="2851150"/>
          <p14:tracePt t="5303" x="7405688" y="2851150"/>
          <p14:tracePt t="5308" x="7405688" y="2838450"/>
          <p14:tracePt t="5317" x="7380288" y="2838450"/>
          <p14:tracePt t="5323" x="7369175" y="2838450"/>
          <p14:tracePt t="5330" x="7356475" y="2825750"/>
          <p14:tracePt t="5337" x="7343775" y="2825750"/>
          <p14:tracePt t="5344" x="7332663" y="2825750"/>
          <p14:tracePt t="5352" x="7319963" y="2814638"/>
          <p14:tracePt t="5357" x="7296150" y="2789238"/>
          <p14:tracePt t="5364" x="7283450" y="2776538"/>
          <p14:tracePt t="5371" x="7270750" y="2776538"/>
          <p14:tracePt t="5379" x="7246938" y="2765425"/>
          <p14:tracePt t="5387" x="7210425" y="2740025"/>
          <p14:tracePt t="5392" x="7150100" y="2716213"/>
          <p14:tracePt t="5399" x="7124700" y="2692400"/>
          <p14:tracePt t="5405" x="7088188" y="2667000"/>
          <p14:tracePt t="5413" x="7040563" y="2655888"/>
          <p14:tracePt t="5420" x="7015163" y="2630488"/>
          <p14:tracePt t="5427" x="6978650" y="2619375"/>
          <p14:tracePt t="5434" x="6954838" y="2619375"/>
          <p14:tracePt t="5441" x="6942138" y="2593975"/>
          <p14:tracePt t="5447" x="6931025" y="2593975"/>
          <p14:tracePt t="5454" x="6905625" y="2582863"/>
          <p14:tracePt t="5462" x="6894513" y="2582863"/>
          <p14:tracePt t="5470" x="6881813" y="2570163"/>
          <p14:tracePt t="5475" x="6858000" y="2570163"/>
          <p14:tracePt t="5489" x="6858000" y="2557463"/>
          <p14:tracePt t="5496" x="6832600" y="2557463"/>
          <p14:tracePt t="5510" x="6832600" y="2546350"/>
          <p14:tracePt t="5518" x="6821488" y="2546350"/>
          <p14:tracePt t="5545" x="6808788" y="2546350"/>
          <p14:tracePt t="5566" x="6796088" y="2546350"/>
          <p14:tracePt t="5594" x="6783388" y="2546350"/>
          <p14:tracePt t="6232" x="6772275" y="2546350"/>
          <p14:tracePt t="6239" x="6759575" y="2533650"/>
          <p14:tracePt t="6260" x="6746875" y="2520950"/>
          <p14:tracePt t="6266" x="6723063" y="2520950"/>
          <p14:tracePt t="6277" x="6723063" y="2509838"/>
          <p14:tracePt t="6279" x="6710363" y="2509838"/>
          <p14:tracePt t="6294" x="6699250" y="2497138"/>
          <p14:tracePt t="6303" x="6686550" y="2497138"/>
          <p14:tracePt t="6314" x="6673850" y="2484438"/>
          <p14:tracePt t="6329" x="6662738" y="2473325"/>
          <p14:tracePt t="6336" x="6637338" y="2473325"/>
          <p14:tracePt t="6349" x="6626225" y="2460625"/>
          <p14:tracePt t="6356" x="6613525" y="2460625"/>
          <p14:tracePt t="6370" x="6600825" y="2460625"/>
          <p14:tracePt t="6377" x="6589713" y="2460625"/>
          <p14:tracePt t="6384" x="6589713" y="2447925"/>
          <p14:tracePt t="6390" x="6577013" y="2447925"/>
          <p14:tracePt t="6398" x="6564313" y="2436813"/>
          <p14:tracePt t="6404" x="6553200" y="2436813"/>
          <p14:tracePt t="6412" x="6540500" y="2436813"/>
          <p14:tracePt t="6420" x="6540500" y="2424113"/>
          <p14:tracePt t="6426" x="6527800" y="2424113"/>
          <p14:tracePt t="6433" x="6516688" y="2424113"/>
          <p14:tracePt t="6439" x="6491288" y="2411413"/>
          <p14:tracePt t="6446" x="6480175" y="2400300"/>
          <p14:tracePt t="6453" x="6467475" y="2387600"/>
          <p14:tracePt t="6460" x="6454775" y="2387600"/>
          <p14:tracePt t="6467" x="6443663" y="2374900"/>
          <p14:tracePt t="6474" x="6407150" y="2351088"/>
          <p14:tracePt t="6481" x="6394450" y="2338388"/>
          <p14:tracePt t="6487" x="6381750" y="2327275"/>
          <p14:tracePt t="6495" x="6357938" y="2314575"/>
          <p14:tracePt t="6503" x="6321425" y="2278063"/>
          <p14:tracePt t="6509" x="6248400" y="2241550"/>
          <p14:tracePt t="6515" x="6162675" y="2192338"/>
          <p14:tracePt t="6522" x="6126163" y="2155825"/>
          <p14:tracePt t="6529" x="6065838" y="2132013"/>
          <p14:tracePt t="6537" x="5992813" y="2095500"/>
          <p14:tracePt t="6543" x="5930900" y="2070100"/>
          <p14:tracePt t="6551" x="5857875" y="2033588"/>
          <p14:tracePt t="6557" x="5821363" y="2022475"/>
          <p14:tracePt t="6564" x="5784850" y="2009775"/>
          <p14:tracePt t="6571" x="5724525" y="1997075"/>
          <p14:tracePt t="6577" x="5651500" y="1960563"/>
          <p14:tracePt t="6586" x="5602288" y="1936750"/>
          <p14:tracePt t="6592" x="5554663" y="1924050"/>
          <p14:tracePt t="6599" x="5518150" y="1912938"/>
          <p14:tracePt t="6605" x="5481638" y="1912938"/>
          <p14:tracePt t="6613" x="5432425" y="1887538"/>
          <p14:tracePt t="6620" x="5359400" y="1851025"/>
          <p14:tracePt t="6627" x="5297488" y="1814513"/>
          <p14:tracePt t="6633" x="5260975" y="1790700"/>
          <p14:tracePt t="6641" x="5187950" y="1754188"/>
          <p14:tracePt t="6647" x="5103813" y="1704975"/>
          <p14:tracePt t="6654" x="5030788" y="1668463"/>
          <p14:tracePt t="6661" x="4994275" y="1644650"/>
          <p14:tracePt t="6668" x="4957763" y="1631950"/>
          <p14:tracePt t="6675" x="4932363" y="1620838"/>
          <p14:tracePt t="6682" x="4884738" y="1595438"/>
          <p14:tracePt t="6688" x="4835525" y="1584325"/>
          <p14:tracePt t="6696" x="4811713" y="1571625"/>
          <p14:tracePt t="6705" x="4775200" y="1558925"/>
          <p14:tracePt t="6710" x="4749800" y="1546225"/>
          <p14:tracePt t="6716" x="4725988" y="1535113"/>
          <p14:tracePt t="6724" x="4689475" y="1522413"/>
          <p14:tracePt t="6730" x="4676775" y="1522413"/>
          <p14:tracePt t="6737" x="4652963" y="1522413"/>
          <p14:tracePt t="6745" x="4627563" y="1509713"/>
          <p14:tracePt t="6754" x="4603750" y="1498600"/>
          <p14:tracePt t="6758" x="4591050" y="1485900"/>
          <p14:tracePt t="6765" x="4579938" y="1485900"/>
          <p14:tracePt t="6772" x="4567238" y="1473200"/>
          <p14:tracePt t="6787" x="4554538" y="1473200"/>
          <p14:tracePt t="6800" x="4543425" y="1473200"/>
          <p14:tracePt t="6814" x="4530725" y="1473200"/>
          <p14:tracePt t="6820" x="4518025" y="1462088"/>
          <p14:tracePt t="6842" x="4506913" y="1449388"/>
          <p14:tracePt t="6849" x="4494213" y="1449388"/>
          <p14:tracePt t="6869" x="4481513" y="1449388"/>
          <p14:tracePt t="6876" x="4481513" y="1436688"/>
          <p14:tracePt t="6883" x="4470400" y="1436688"/>
          <p14:tracePt t="6890" x="4457700" y="1436688"/>
          <p14:tracePt t="6911" x="4445000" y="1436688"/>
          <p14:tracePt t="6919" x="4445000" y="1425575"/>
          <p14:tracePt t="6924" x="4433888" y="1425575"/>
          <p14:tracePt t="6945" x="4421188" y="1425575"/>
          <p14:tracePt t="6987" x="4408488" y="1425575"/>
          <p14:tracePt t="7022" x="4397375" y="1425575"/>
          <p14:tracePt t="7063" x="4397375" y="1412875"/>
          <p14:tracePt t="8909" x="4397375" y="1400175"/>
          <p14:tracePt t="8916" x="4397375" y="1389063"/>
          <p14:tracePt t="8926" x="4408488" y="1376363"/>
          <p14:tracePt t="8929" x="4408488" y="1352550"/>
          <p14:tracePt t="8938" x="4433888" y="1327150"/>
          <p14:tracePt t="8945" x="4445000" y="1316038"/>
          <p14:tracePt t="8950" x="4470400" y="1290638"/>
          <p14:tracePt t="8956" x="4470400" y="1266825"/>
          <p14:tracePt t="8963" x="4481513" y="1254125"/>
          <p14:tracePt t="8970" x="4506913" y="1243013"/>
          <p14:tracePt t="8977" x="4543425" y="1206500"/>
          <p14:tracePt t="8984" x="4567238" y="1193800"/>
          <p14:tracePt t="8991" x="4579938" y="1169988"/>
          <p14:tracePt t="8998" x="4603750" y="1169988"/>
          <p14:tracePt t="9004" x="4616450" y="1157288"/>
          <p14:tracePt t="9012" x="4627563" y="1133475"/>
          <p14:tracePt t="9020" x="4652963" y="1133475"/>
          <p14:tracePt t="9025" x="4665663" y="1120775"/>
          <p14:tracePt t="9032" x="4676775" y="1108075"/>
          <p14:tracePt t="9046" x="4689475" y="1096963"/>
          <p14:tracePt t="9054" x="4702175" y="1096963"/>
          <p14:tracePt t="9060" x="4713288" y="1084263"/>
          <p14:tracePt t="9067" x="4725988" y="1084263"/>
          <p14:tracePt t="9080" x="4738688" y="1071563"/>
          <p14:tracePt t="9087" x="4749800" y="1071563"/>
          <p14:tracePt t="9095" x="4762500" y="1060450"/>
          <p14:tracePt t="9104" x="4775200" y="1060450"/>
          <p14:tracePt t="9109" x="4799013" y="1060450"/>
          <p14:tracePt t="9115" x="4811713" y="1060450"/>
          <p14:tracePt t="9122" x="4822825" y="1060450"/>
          <p14:tracePt t="9129" x="4835525" y="1047750"/>
          <p14:tracePt t="9136" x="4848225" y="1047750"/>
          <p14:tracePt t="9143" x="4859338" y="1047750"/>
          <p14:tracePt t="9151" x="4872038" y="1047750"/>
          <p14:tracePt t="9157" x="4884738" y="1047750"/>
          <p14:tracePt t="9164" x="4908550" y="1035050"/>
          <p14:tracePt t="9170" x="4921250" y="1035050"/>
          <p14:tracePt t="9186" x="4932363" y="1035050"/>
          <p14:tracePt t="9199" x="4945063" y="1035050"/>
          <p14:tracePt t="9213" x="4957763" y="1035050"/>
          <p14:tracePt t="9227" x="4968875" y="1035050"/>
          <p14:tracePt t="9248" x="4981575" y="1035050"/>
          <p14:tracePt t="9268" x="4994275" y="1035050"/>
          <p14:tracePt t="9302" x="5005388" y="1035050"/>
          <p14:tracePt t="9338" x="5018088" y="1035050"/>
          <p14:tracePt t="9435" x="5030788" y="1035050"/>
          <p14:tracePt t="9476" x="5041900" y="1035050"/>
          <p14:tracePt t="9525" x="5054600" y="1035050"/>
          <p14:tracePt t="9553" x="5067300" y="1035050"/>
          <p14:tracePt t="9573" x="5078413" y="1035050"/>
          <p14:tracePt t="9601" x="5091113" y="1035050"/>
          <p14:tracePt t="9622" x="5103813" y="1035050"/>
          <p14:tracePt t="9636" x="5114925" y="1035050"/>
          <p14:tracePt t="9643" x="5127625" y="1035050"/>
          <p14:tracePt t="9650" x="5140325" y="1035050"/>
          <p14:tracePt t="9663" x="5151438" y="1035050"/>
          <p14:tracePt t="9670" x="5164138" y="1047750"/>
          <p14:tracePt t="9677" x="5176838" y="1047750"/>
          <p14:tracePt t="9691" x="5187950" y="1047750"/>
          <p14:tracePt t="9698" x="5187950" y="1060450"/>
          <p14:tracePt t="9704" x="5200650" y="1060450"/>
          <p14:tracePt t="9726" x="5213350" y="1060450"/>
          <p14:tracePt t="9739" x="5224463" y="1071563"/>
          <p14:tracePt t="9754" x="5237163" y="1071563"/>
          <p14:tracePt t="9763" x="5237163" y="1084263"/>
          <p14:tracePt t="9770" x="5249863" y="1084263"/>
          <p14:tracePt t="9774" x="5260975" y="1084263"/>
          <p14:tracePt t="9781" x="5260975" y="1096963"/>
          <p14:tracePt t="9788" x="5273675" y="1096963"/>
          <p14:tracePt t="9804" x="5286375" y="1108075"/>
          <p14:tracePt t="9809" x="5310188" y="1108075"/>
          <p14:tracePt t="9823" x="5310188" y="1120775"/>
          <p14:tracePt t="9837" x="5322888" y="1120775"/>
          <p14:tracePt t="9844" x="5334000" y="1120775"/>
          <p14:tracePt t="9857" x="5346700" y="1133475"/>
          <p14:tracePt t="9879" x="5359400" y="1144588"/>
          <p14:tracePt t="9886" x="5370513" y="1144588"/>
          <p14:tracePt t="9892" x="5383213" y="1157288"/>
          <p14:tracePt t="9899" x="5395913" y="1157288"/>
          <p14:tracePt t="9906" x="5408613" y="1169988"/>
          <p14:tracePt t="9912" x="5432425" y="1181100"/>
          <p14:tracePt t="9920" x="5468938" y="1193800"/>
          <p14:tracePt t="9926" x="5492750" y="1206500"/>
          <p14:tracePt t="9934" x="5518150" y="1206500"/>
          <p14:tracePt t="9941" x="5554663" y="1230313"/>
          <p14:tracePt t="9948" x="5591175" y="1243013"/>
          <p14:tracePt t="9955" x="5627688" y="1266825"/>
          <p14:tracePt t="9962" x="5651500" y="1266825"/>
          <p14:tracePt t="9970" x="5675313" y="1279525"/>
          <p14:tracePt t="9976" x="5688013" y="1290638"/>
          <p14:tracePt t="9982" x="5711825" y="1303338"/>
          <p14:tracePt t="9989" x="5737225" y="1316038"/>
          <p14:tracePt t="9996" x="5748338" y="1327150"/>
          <p14:tracePt t="10006" x="5773738" y="1327150"/>
          <p14:tracePt t="10011" x="5797550" y="1339850"/>
          <p14:tracePt t="10017" x="5821363" y="1352550"/>
          <p14:tracePt t="10024" x="5846763" y="1363663"/>
          <p14:tracePt t="10031" x="5857875" y="1363663"/>
          <p14:tracePt t="10037" x="5870575" y="1376363"/>
          <p14:tracePt t="10045" x="5883275" y="1376363"/>
          <p14:tracePt t="10053" x="5907088" y="1389063"/>
          <p14:tracePt t="10059" x="5919788" y="1400175"/>
          <p14:tracePt t="10065" x="5930900" y="1400175"/>
          <p14:tracePt t="10072" x="5943600" y="1400175"/>
          <p14:tracePt t="10086" x="5956300" y="1412875"/>
          <p14:tracePt t="10093" x="5956300" y="1425575"/>
          <p14:tracePt t="10101" x="5956300" y="1436688"/>
          <p14:tracePt t="11015" x="5967413" y="1436688"/>
          <p14:tracePt t="11023" x="5967413" y="1449388"/>
          <p14:tracePt t="11036" x="5980113" y="1449388"/>
          <p14:tracePt t="11043" x="5980113" y="1462088"/>
          <p14:tracePt t="11050" x="5992813" y="1462088"/>
          <p14:tracePt t="11057" x="5992813" y="1473200"/>
          <p14:tracePt t="11063" x="6003925" y="1485900"/>
          <p14:tracePt t="11070" x="6016625" y="1485900"/>
          <p14:tracePt t="11078" x="6029325" y="1498600"/>
          <p14:tracePt t="11084" x="6053138" y="1522413"/>
          <p14:tracePt t="11091" x="6076950" y="1546225"/>
          <p14:tracePt t="11099" x="6089650" y="1558925"/>
          <p14:tracePt t="11105" x="6115050" y="1571625"/>
          <p14:tracePt t="11113" x="6138863" y="1584325"/>
          <p14:tracePt t="11120" x="6162675" y="1608138"/>
          <p14:tracePt t="11126" x="6188075" y="1620838"/>
          <p14:tracePt t="11133" x="6211888" y="1644650"/>
          <p14:tracePt t="11147" x="6235700" y="1657350"/>
          <p14:tracePt t="11154" x="6248400" y="1668463"/>
          <p14:tracePt t="11161" x="6272213" y="1681163"/>
          <p14:tracePt t="11169" x="6284913" y="1693863"/>
          <p14:tracePt t="11182" x="6297613" y="1704975"/>
          <p14:tracePt t="11188" x="6297613" y="1717675"/>
          <p14:tracePt t="11196" x="6308725" y="1717675"/>
          <p14:tracePt t="11216" x="6321425" y="1730375"/>
          <p14:tracePt t="11237" x="6321425" y="1741488"/>
          <p14:tracePt t="11244" x="6334125" y="1741488"/>
          <p14:tracePt t="11258" x="6334125" y="1754188"/>
          <p14:tracePt t="11300" x="6334125" y="1766888"/>
          <p14:tracePt t="11307" x="6345238" y="1766888"/>
          <p14:tracePt t="11369" x="6345238" y="1778000"/>
          <p14:tracePt t="11397" x="6345238" y="1790700"/>
          <p14:tracePt t="11404" x="6334125" y="1790700"/>
          <p14:tracePt t="11410" x="6308725" y="1790700"/>
          <p14:tracePt t="11809" x="6284913" y="1790700"/>
          <p14:tracePt t="11814" x="6261100" y="1790700"/>
          <p14:tracePt t="11825" x="6224588" y="1790700"/>
          <p14:tracePt t="11827" x="6151563" y="1778000"/>
          <p14:tracePt t="11834" x="6076950" y="1766888"/>
          <p14:tracePt t="11841" x="6003925" y="1754188"/>
          <p14:tracePt t="11847" x="5967413" y="1741488"/>
          <p14:tracePt t="11855" x="5930900" y="1741488"/>
          <p14:tracePt t="11862" x="5907088" y="1730375"/>
          <p14:tracePt t="11869" x="5870575" y="1717675"/>
          <p14:tracePt t="11874" x="5857875" y="1717675"/>
          <p14:tracePt t="11882" x="5846763" y="1704975"/>
          <p14:tracePt t="11889" x="5834063" y="1704975"/>
          <p14:tracePt t="11905" x="5810250" y="1693863"/>
          <p14:tracePt t="11910" x="5797550" y="1693863"/>
          <p14:tracePt t="11917" x="5784850" y="1681163"/>
          <p14:tracePt t="11923" x="5773738" y="1681163"/>
          <p14:tracePt t="11931" x="5761038" y="1681163"/>
          <p14:tracePt t="11937" x="5748338" y="1668463"/>
          <p14:tracePt t="11944" x="5724525" y="1668463"/>
          <p14:tracePt t="11955" x="5700713" y="1657350"/>
          <p14:tracePt t="11958" x="5675313" y="1644650"/>
          <p14:tracePt t="11966" x="5602288" y="1631950"/>
          <p14:tracePt t="11972" x="5505450" y="1595438"/>
          <p14:tracePt t="11979" x="5408613" y="1558925"/>
          <p14:tracePt t="11986" x="5322888" y="1558925"/>
          <p14:tracePt t="11993" x="5213350" y="1535113"/>
          <p14:tracePt t="12000" x="5030788" y="1485900"/>
          <p14:tracePt t="12006" x="4786313" y="1425575"/>
          <p14:tracePt t="12014" x="4616450" y="1400175"/>
          <p14:tracePt t="12020" x="4494213" y="1376363"/>
          <p14:tracePt t="12028" x="4397375" y="1352550"/>
          <p14:tracePt t="12036" x="4262438" y="1352550"/>
          <p14:tracePt t="12042" x="4079875" y="1339850"/>
          <p14:tracePt t="12049" x="3946525" y="1327150"/>
          <p14:tracePt t="12055" x="3836988" y="1327150"/>
          <p14:tracePt t="12063" x="3738563" y="1316038"/>
          <p14:tracePt t="12070" x="3629025" y="1316038"/>
          <p14:tracePt t="12077" x="3508375" y="1303338"/>
          <p14:tracePt t="12083" x="3409950" y="1266825"/>
          <p14:tracePt t="12090" x="3373438" y="1266825"/>
          <p14:tracePt t="12097" x="3325813" y="1254125"/>
          <p14:tracePt t="12104" x="3252788" y="1254125"/>
          <p14:tracePt t="12111" x="3203575" y="1254125"/>
          <p14:tracePt t="12119" x="3167063" y="1254125"/>
          <p14:tracePt t="12124" x="3130550" y="1254125"/>
          <p14:tracePt t="12132" x="3105150" y="1243013"/>
          <p14:tracePt t="12139" x="3081338" y="1243013"/>
          <p14:tracePt t="12145" x="3057525" y="1243013"/>
          <p14:tracePt t="12153" x="3044825" y="1243013"/>
          <p14:tracePt t="12159" x="3032125" y="1243013"/>
          <p14:tracePt t="12563" x="3021013" y="1243013"/>
          <p14:tracePt t="12570" x="3008313" y="1243013"/>
          <p14:tracePt t="12576" x="2995613" y="1243013"/>
          <p14:tracePt t="12583" x="2971800" y="1243013"/>
          <p14:tracePt t="12590" x="2947988" y="1243013"/>
          <p14:tracePt t="12597" x="2898775" y="1243013"/>
          <p14:tracePt t="12607" x="2849563" y="1243013"/>
          <p14:tracePt t="12611" x="2801938" y="1243013"/>
          <p14:tracePt t="12619" x="2740025" y="1243013"/>
          <p14:tracePt t="12626" x="2655888" y="1243013"/>
          <p14:tracePt t="12631" x="2582863" y="1243013"/>
          <p14:tracePt t="12639" x="2533650" y="1243013"/>
          <p14:tracePt t="12646" x="2497138" y="1254125"/>
          <p14:tracePt t="12658" x="2374900" y="1266825"/>
          <p14:tracePt t="12667" x="2314575" y="1279525"/>
          <p14:tracePt t="12676" x="2289175" y="1279525"/>
          <p14:tracePt t="12682" x="2252663" y="1290638"/>
          <p14:tracePt t="12688" x="2228850" y="1303338"/>
          <p14:tracePt t="12694" x="2179638" y="1316038"/>
          <p14:tracePt t="12700" x="2143125" y="1327150"/>
          <p14:tracePt t="12707" x="2119313" y="1327150"/>
          <p14:tracePt t="12714" x="2106613" y="1327150"/>
          <p14:tracePt t="12721" x="2082800" y="1339850"/>
          <p14:tracePt t="12728" x="2058988" y="1352550"/>
          <p14:tracePt t="12736" x="2046288" y="1352550"/>
          <p14:tracePt t="12741" x="2033588" y="1363663"/>
          <p14:tracePt t="12748" x="2009775" y="1363663"/>
          <p14:tracePt t="12755" x="1997075" y="1363663"/>
          <p14:tracePt t="12762" x="1985963" y="1376363"/>
          <p14:tracePt t="12770" x="1973263" y="1376363"/>
          <p14:tracePt t="12777" x="1973263" y="1389063"/>
          <p14:tracePt t="12786" x="1960563" y="1389063"/>
          <p14:tracePt t="12798" x="1949450" y="1389063"/>
          <p14:tracePt t="12811" x="1936750" y="1400175"/>
          <p14:tracePt t="13234" x="1924050" y="1400175"/>
          <p14:tracePt t="13248" x="1912938" y="1400175"/>
          <p14:tracePt t="13255" x="1900238" y="1400175"/>
          <p14:tracePt t="13262" x="1887538" y="1400175"/>
          <p14:tracePt t="13277" x="1876425" y="1412875"/>
          <p14:tracePt t="13282" x="1863725" y="1412875"/>
          <p14:tracePt t="13289" x="1851025" y="1425575"/>
          <p14:tracePt t="13296" x="1839913" y="1425575"/>
          <p14:tracePt t="13303" x="1827213" y="1425575"/>
          <p14:tracePt t="13311" x="1814513" y="1436688"/>
          <p14:tracePt t="13318" x="1803400" y="1449388"/>
          <p14:tracePt t="13324" x="1765300" y="1473200"/>
          <p14:tracePt t="13331" x="1754188" y="1498600"/>
          <p14:tracePt t="13338" x="1704975" y="1546225"/>
          <p14:tracePt t="13345" x="1655763" y="1631950"/>
          <p14:tracePt t="13353" x="1608138" y="1704975"/>
          <p14:tracePt t="13359" x="1571625" y="1790700"/>
          <p14:tracePt t="13366" x="1546225" y="1827213"/>
          <p14:tracePt t="13373" x="1535113" y="1851025"/>
          <p14:tracePt t="13380" x="1509713" y="1900238"/>
          <p14:tracePt t="13387" x="1485900" y="1936750"/>
          <p14:tracePt t="13394" x="1485900" y="1960563"/>
          <p14:tracePt t="13403" x="1473200" y="1985963"/>
          <p14:tracePt t="13407" x="1473200" y="1997075"/>
          <p14:tracePt t="13415" x="1473200" y="2009775"/>
          <p14:tracePt t="13421" x="1462088" y="2022475"/>
          <p14:tracePt t="13428" x="1462088" y="2046288"/>
          <p14:tracePt t="13443" x="1462088" y="2058988"/>
          <p14:tracePt t="13450" x="1462088" y="2082800"/>
          <p14:tracePt t="13456" x="1462088" y="2119313"/>
          <p14:tracePt t="13463" x="1462088" y="2143125"/>
          <p14:tracePt t="13470" x="1462088" y="2168525"/>
          <p14:tracePt t="13477" x="1462088" y="2179638"/>
          <p14:tracePt t="13486" x="1462088" y="2217738"/>
          <p14:tracePt t="13491" x="1462088" y="2241550"/>
          <p14:tracePt t="13498" x="1462088" y="2265363"/>
          <p14:tracePt t="13505" x="1462088" y="2290763"/>
          <p14:tracePt t="13512" x="1462088" y="2314575"/>
          <p14:tracePt t="13519" x="1462088" y="2338388"/>
          <p14:tracePt t="13526" x="1462088" y="2387600"/>
          <p14:tracePt t="13532" x="1462088" y="2411413"/>
          <p14:tracePt t="13539" x="1462088" y="2436813"/>
          <p14:tracePt t="13546" x="1462088" y="2460625"/>
          <p14:tracePt t="13554" x="1462088" y="2484438"/>
          <p14:tracePt t="13560" x="1462088" y="2509838"/>
          <p14:tracePt t="13567" x="1462088" y="2520950"/>
          <p14:tracePt t="13574" x="1473200" y="2533650"/>
          <p14:tracePt t="13581" x="1473200" y="2546350"/>
          <p14:tracePt t="13588" x="1473200" y="2570163"/>
          <p14:tracePt t="13594" x="1485900" y="2582863"/>
          <p14:tracePt t="13604" x="1498600" y="2619375"/>
          <p14:tracePt t="13608" x="1498600" y="2630488"/>
          <p14:tracePt t="13615" x="1509713" y="2667000"/>
          <p14:tracePt t="13623" x="1535113" y="2716213"/>
          <p14:tracePt t="13629" x="1558925" y="2765425"/>
          <p14:tracePt t="13636" x="1608138" y="2825750"/>
          <p14:tracePt t="13643" x="1631950" y="2862263"/>
          <p14:tracePt t="13651" x="1655763" y="2898775"/>
          <p14:tracePt t="13658" x="1681163" y="2935288"/>
          <p14:tracePt t="13664" x="1728788" y="2971800"/>
          <p14:tracePt t="13671" x="1765300" y="3008313"/>
          <p14:tracePt t="13678" x="1778000" y="3021013"/>
          <p14:tracePt t="13686" x="1803400" y="3057525"/>
          <p14:tracePt t="13692" x="1827213" y="3081338"/>
          <p14:tracePt t="13699" x="1863725" y="3117850"/>
          <p14:tracePt t="13705" x="1912938" y="3154363"/>
          <p14:tracePt t="13713" x="1936750" y="3167063"/>
          <p14:tracePt t="13720" x="1960563" y="3190875"/>
          <p14:tracePt t="13727" x="2009775" y="3216275"/>
          <p14:tracePt t="13734" x="2046288" y="3263900"/>
          <p14:tracePt t="13740" x="2095500" y="3300413"/>
          <p14:tracePt t="13747" x="2132013" y="3325813"/>
          <p14:tracePt t="13753" x="2155825" y="3349625"/>
          <p14:tracePt t="13761" x="2205038" y="3373438"/>
          <p14:tracePt t="13775" x="2289175" y="3435350"/>
          <p14:tracePt t="13781" x="2325688" y="3459163"/>
          <p14:tracePt t="13788" x="2351088" y="3459163"/>
          <p14:tracePt t="13796" x="2362200" y="3471863"/>
          <p14:tracePt t="13804" x="2411413" y="3471863"/>
          <p14:tracePt t="13810" x="2460625" y="3484563"/>
          <p14:tracePt t="13817" x="2508250" y="3495675"/>
          <p14:tracePt t="13823" x="2546350" y="3495675"/>
          <p14:tracePt t="13831" x="2619375" y="3521075"/>
          <p14:tracePt t="13836" x="2728913" y="3532188"/>
          <p14:tracePt t="13844" x="2874963" y="3557588"/>
          <p14:tracePt t="13853" x="2947988" y="3568700"/>
          <p14:tracePt t="13858" x="3021013" y="3568700"/>
          <p14:tracePt t="13866" x="3130550" y="3581400"/>
          <p14:tracePt t="13872" x="3263900" y="3594100"/>
          <p14:tracePt t="13879" x="3362325" y="3605213"/>
          <p14:tracePt t="13887" x="3422650" y="3617913"/>
          <p14:tracePt t="13893" x="3482975" y="3617913"/>
          <p14:tracePt t="13903" x="3532188" y="3617913"/>
          <p14:tracePt t="13906" x="3592513" y="3617913"/>
          <p14:tracePt t="13914" x="3641725" y="3617913"/>
          <p14:tracePt t="13920" x="3665538" y="3617913"/>
          <p14:tracePt t="13928" x="3702050" y="3617913"/>
          <p14:tracePt t="13936" x="3751263" y="3617913"/>
          <p14:tracePt t="13942" x="3811588" y="3630613"/>
          <p14:tracePt t="13948" x="3897313" y="3641725"/>
          <p14:tracePt t="13955" x="3946525" y="3641725"/>
          <p14:tracePt t="13962" x="3995738" y="3641725"/>
          <p14:tracePt t="13970" x="4043363" y="3641725"/>
          <p14:tracePt t="13976" x="4092575" y="3641725"/>
          <p14:tracePt t="13983" x="4165600" y="3630613"/>
          <p14:tracePt t="13990" x="4202113" y="3617913"/>
          <p14:tracePt t="13997" x="4251325" y="3605213"/>
          <p14:tracePt t="14005" x="4324350" y="3594100"/>
          <p14:tracePt t="14011" x="4397375" y="3568700"/>
          <p14:tracePt t="14019" x="4470400" y="3557588"/>
          <p14:tracePt t="14025" x="4506913" y="3557588"/>
          <p14:tracePt t="14032" x="4543425" y="3557588"/>
          <p14:tracePt t="14039" x="4603750" y="3557588"/>
          <p14:tracePt t="14045" x="4652963" y="3557588"/>
          <p14:tracePt t="14053" x="4725988" y="3544888"/>
          <p14:tracePt t="14060" x="4775200" y="3521075"/>
          <p14:tracePt t="14066" x="4822825" y="3521075"/>
          <p14:tracePt t="14074" x="4872038" y="3508375"/>
          <p14:tracePt t="14080" x="4945063" y="3484563"/>
          <p14:tracePt t="14086" x="4981575" y="3471863"/>
          <p14:tracePt t="14094" x="5005388" y="3459163"/>
          <p14:tracePt t="14103" x="5041900" y="3459163"/>
          <p14:tracePt t="14108" x="5078413" y="3435350"/>
          <p14:tracePt t="14115" x="5140325" y="3422650"/>
          <p14:tracePt t="14122" x="5187950" y="3398838"/>
          <p14:tracePt t="14129" x="5213350" y="3398838"/>
          <p14:tracePt t="14136" x="5237163" y="3373438"/>
          <p14:tracePt t="14143" x="5249863" y="3373438"/>
          <p14:tracePt t="14150" x="5260975" y="3362325"/>
          <p14:tracePt t="14156" x="5260975" y="3349625"/>
          <p14:tracePt t="14163" x="5273675" y="3349625"/>
          <p14:tracePt t="14170" x="5273675" y="3336925"/>
          <p14:tracePt t="14177" x="5286375" y="3336925"/>
          <p14:tracePt t="14184" x="5286375" y="3325813"/>
          <p14:tracePt t="14198" x="5297488" y="3313113"/>
          <p14:tracePt t="14219" x="5310188" y="3313113"/>
          <p14:tracePt t="14233" x="5310188" y="3300413"/>
          <p14:tracePt t="14239" x="5322888" y="3300413"/>
          <p14:tracePt t="14247" x="5334000" y="3300413"/>
          <p14:tracePt t="14255" x="5346700" y="3276600"/>
          <p14:tracePt t="14261" x="5359400" y="3263900"/>
          <p14:tracePt t="14269" x="5383213" y="3263900"/>
          <p14:tracePt t="14274" x="5383213" y="3252788"/>
          <p14:tracePt t="14282" x="5395913" y="3252788"/>
          <p14:tracePt t="14288" x="5408613" y="3240088"/>
          <p14:tracePt t="14295" x="5419725" y="3216275"/>
          <p14:tracePt t="14305" x="5445125" y="3216275"/>
          <p14:tracePt t="14309" x="5445125" y="3203575"/>
          <p14:tracePt t="14317" x="5445125" y="3190875"/>
          <p14:tracePt t="14323" x="5468938" y="3179763"/>
          <p14:tracePt t="14336" x="5481638" y="3167063"/>
          <p14:tracePt t="14354" x="5481638" y="3154363"/>
          <p14:tracePt t="14357" x="5505450" y="3143250"/>
          <p14:tracePt t="14364" x="5505450" y="3130550"/>
          <p14:tracePt t="14371" x="5518150" y="3117850"/>
          <p14:tracePt t="14378" x="5518150" y="3106738"/>
          <p14:tracePt t="14386" x="5529263" y="3094038"/>
          <p14:tracePt t="14392" x="5541963" y="3070225"/>
          <p14:tracePt t="14399" x="5541963" y="3057525"/>
          <p14:tracePt t="14405" x="5554663" y="3057525"/>
          <p14:tracePt t="14413" x="5565775" y="3044825"/>
          <p14:tracePt t="14420" x="5578475" y="3033713"/>
          <p14:tracePt t="14427" x="5578475" y="3021013"/>
          <p14:tracePt t="14440" x="5591175" y="3008313"/>
          <p14:tracePt t="14455" x="5602288" y="2997200"/>
          <p14:tracePt t="14469" x="5614988" y="2984500"/>
          <p14:tracePt t="14482" x="5614988" y="2971800"/>
          <p14:tracePt t="14490" x="5627688" y="2971800"/>
          <p14:tracePt t="14511" x="5638800" y="2960688"/>
          <p14:tracePt t="14517" x="5638800" y="2947988"/>
          <p14:tracePt t="14524" x="5651500" y="2935288"/>
          <p14:tracePt t="14531" x="5664200" y="2924175"/>
          <p14:tracePt t="14537" x="5664200" y="2911475"/>
          <p14:tracePt t="14545" x="5675313" y="2898775"/>
          <p14:tracePt t="14553" x="5675313" y="2887663"/>
          <p14:tracePt t="14559" x="5688013" y="2874963"/>
          <p14:tracePt t="14572" x="5688013" y="2862263"/>
          <p14:tracePt t="14587" x="5700713" y="2851150"/>
          <p14:tracePt t="14594" x="5700713" y="2838450"/>
          <p14:tracePt t="14603" x="5700713" y="2825750"/>
          <p14:tracePt t="14606" x="5700713" y="2814638"/>
          <p14:tracePt t="14613" x="5711825" y="2801938"/>
          <p14:tracePt t="14620" x="5711825" y="2789238"/>
          <p14:tracePt t="14628" x="5711825" y="2765425"/>
          <p14:tracePt t="14636" x="5711825" y="2728913"/>
          <p14:tracePt t="14642" x="5711825" y="2655888"/>
          <p14:tracePt t="14649" x="5711825" y="2593975"/>
          <p14:tracePt t="14655" x="5711825" y="2546350"/>
          <p14:tracePt t="14663" x="5711825" y="2447925"/>
          <p14:tracePt t="14669" x="5711825" y="2374900"/>
          <p14:tracePt t="14677" x="5688013" y="2301875"/>
          <p14:tracePt t="14684" x="5675313" y="2254250"/>
          <p14:tracePt t="14705" x="5638800" y="2168525"/>
          <p14:tracePt t="14711" x="5614988" y="2106613"/>
          <p14:tracePt t="14720" x="5602288" y="2070100"/>
          <p14:tracePt t="14725" x="5591175" y="2022475"/>
          <p14:tracePt t="14732" x="5565775" y="1973263"/>
          <p14:tracePt t="14739" x="5541963" y="1936750"/>
          <p14:tracePt t="14746" x="5529263" y="1887538"/>
          <p14:tracePt t="14755" x="5505450" y="1851025"/>
          <p14:tracePt t="14760" x="5505450" y="1839913"/>
          <p14:tracePt t="14770" x="5481638" y="1803400"/>
          <p14:tracePt t="14774" x="5468938" y="1790700"/>
          <p14:tracePt t="14780" x="5456238" y="1778000"/>
          <p14:tracePt t="14787" x="5445125" y="1766888"/>
          <p14:tracePt t="14794" x="5432425" y="1754188"/>
          <p14:tracePt t="14804" x="5419725" y="1754188"/>
          <p14:tracePt t="14808" x="5408613" y="1741488"/>
          <p14:tracePt t="14815" x="5395913" y="1741488"/>
          <p14:tracePt t="14822" x="5383213" y="1741488"/>
          <p14:tracePt t="14829" x="5383213" y="1730375"/>
          <p14:tracePt t="14843" x="5370513" y="1730375"/>
          <p14:tracePt t="14857" x="5370513" y="1717675"/>
          <p14:tracePt t="14864" x="5359400" y="1717675"/>
          <p14:tracePt t="14878" x="5346700" y="1704975"/>
          <p14:tracePt t="14886" x="5334000" y="1704975"/>
          <p14:tracePt t="14892" x="5322888" y="1704975"/>
          <p14:tracePt t="14906" x="5310188" y="1693863"/>
          <p14:tracePt t="14912" x="5297488" y="1693863"/>
          <p14:tracePt t="14920" x="5260975" y="1693863"/>
          <p14:tracePt t="14926" x="5237163" y="1681163"/>
          <p14:tracePt t="14933" x="5224463" y="1681163"/>
          <p14:tracePt t="14941" x="5176838" y="1668463"/>
          <p14:tracePt t="14947" x="5114925" y="1644650"/>
          <p14:tracePt t="14953" x="5030788" y="1631950"/>
          <p14:tracePt t="14961" x="4968875" y="1620838"/>
          <p14:tracePt t="14969" x="4895850" y="1608138"/>
          <p14:tracePt t="14975" x="4822825" y="1595438"/>
          <p14:tracePt t="14982" x="4725988" y="1595438"/>
          <p14:tracePt t="14988" x="4665663" y="1595438"/>
          <p14:tracePt t="14995" x="4603750" y="1595438"/>
          <p14:tracePt t="15005" x="4554538" y="1595438"/>
          <p14:tracePt t="15010" x="4494213" y="1595438"/>
          <p14:tracePt t="15017" x="4397375" y="1608138"/>
          <p14:tracePt t="15023" x="4324350" y="1620838"/>
          <p14:tracePt t="15030" x="4275138" y="1620838"/>
          <p14:tracePt t="15036" x="4225925" y="1631950"/>
          <p14:tracePt t="15044" x="4152900" y="1644650"/>
          <p14:tracePt t="15054" x="4092575" y="1668463"/>
          <p14:tracePt t="15058" x="4056063" y="1668463"/>
          <p14:tracePt t="15064" x="4019550" y="1681163"/>
          <p14:tracePt t="15071" x="4006850" y="1681163"/>
          <p14:tracePt t="15079" x="3959225" y="1704975"/>
          <p14:tracePt t="15086" x="3910013" y="1717675"/>
          <p14:tracePt t="15093" x="3860800" y="1730375"/>
          <p14:tracePt t="15100" x="3824288" y="1741488"/>
          <p14:tracePt t="15106" x="3775075" y="1754188"/>
          <p14:tracePt t="15113" x="3714750" y="1778000"/>
          <p14:tracePt t="15119" x="3641725" y="1790700"/>
          <p14:tracePt t="15127" x="3568700" y="1803400"/>
          <p14:tracePt t="15134" x="3532188" y="1814513"/>
          <p14:tracePt t="15141" x="3482975" y="1814513"/>
          <p14:tracePt t="15148" x="3435350" y="1814513"/>
          <p14:tracePt t="15155" x="3386138" y="1827213"/>
          <p14:tracePt t="15161" x="3336925" y="1839913"/>
          <p14:tracePt t="15170" x="3325813" y="1839913"/>
          <p14:tracePt t="15176" x="3300413" y="1839913"/>
          <p14:tracePt t="15183" x="3276600" y="1851025"/>
          <p14:tracePt t="15189" x="3214688" y="1851025"/>
          <p14:tracePt t="15196" x="3167063" y="1851025"/>
          <p14:tracePt t="15204" x="3130550" y="1851025"/>
          <p14:tracePt t="15210" x="3094038" y="1851025"/>
          <p14:tracePt t="15219" x="3068638" y="1851025"/>
          <p14:tracePt t="15224" x="3032125" y="1851025"/>
          <p14:tracePt t="15231" x="2984500" y="1851025"/>
          <p14:tracePt t="15238" x="2959100" y="1851025"/>
          <p14:tracePt t="15245" x="2935288" y="1851025"/>
          <p14:tracePt t="15253" x="2898775" y="1851025"/>
          <p14:tracePt t="15259" x="2874963" y="1851025"/>
          <p14:tracePt t="15265" x="2849563" y="1851025"/>
          <p14:tracePt t="15272" x="2825750" y="1851025"/>
          <p14:tracePt t="15280" x="2813050" y="1851025"/>
          <p14:tracePt t="15286" x="2789238" y="1851025"/>
          <p14:tracePt t="15294" x="2765425" y="1851025"/>
          <p14:tracePt t="15301" x="2740025" y="1851025"/>
          <p14:tracePt t="15308" x="2728913" y="1851025"/>
          <p14:tracePt t="15314" x="2703513" y="1851025"/>
          <p14:tracePt t="15321" x="2692400" y="1851025"/>
          <p14:tracePt t="15328" x="2667000" y="1839913"/>
          <p14:tracePt t="15336" x="2655888" y="1839913"/>
          <p14:tracePt t="15342" x="2643188" y="1827213"/>
          <p14:tracePt t="15349" x="2630488" y="1827213"/>
          <p14:tracePt t="15356" x="2619375" y="1827213"/>
          <p14:tracePt t="15363" x="2593975" y="1827213"/>
          <p14:tracePt t="15370" x="2570163" y="1827213"/>
          <p14:tracePt t="15377" x="2557463" y="1827213"/>
          <p14:tracePt t="15384" x="2546350" y="1814513"/>
          <p14:tracePt t="15391" x="2520950" y="1814513"/>
          <p14:tracePt t="15397" x="2508250" y="1814513"/>
          <p14:tracePt t="15405" x="2497138" y="1803400"/>
          <p14:tracePt t="15411" x="2484438" y="1803400"/>
          <p14:tracePt t="15419" x="2471738" y="1803400"/>
          <p14:tracePt t="15426" x="2447925" y="1803400"/>
          <p14:tracePt t="15432" x="2435225" y="1803400"/>
          <p14:tracePt t="15439" x="2424113" y="1790700"/>
          <p14:tracePt t="15446" x="2411413" y="1778000"/>
          <p14:tracePt t="15455" x="2398713" y="1778000"/>
          <p14:tracePt t="15460" x="2387600" y="1766888"/>
          <p14:tracePt t="15467" x="2362200" y="1766888"/>
          <p14:tracePt t="15473" x="2351088" y="1766888"/>
          <p14:tracePt t="15481" x="2338388" y="1766888"/>
          <p14:tracePt t="15495" x="2325688" y="1754188"/>
          <p14:tracePt t="15503" x="2301875" y="1754188"/>
          <p14:tracePt t="15516" x="2289175" y="1754188"/>
          <p14:tracePt t="15522" x="2278063" y="1754188"/>
          <p14:tracePt t="15536" x="2265363" y="1754188"/>
          <p14:tracePt t="15543" x="2252663" y="1754188"/>
          <p14:tracePt t="15564" x="2241550" y="1754188"/>
          <p14:tracePt t="15570" x="2228850" y="1754188"/>
          <p14:tracePt t="15592" x="2216150" y="1754188"/>
          <p14:tracePt t="15605" x="2205038" y="1754188"/>
          <p14:tracePt t="15613" x="2192338" y="1754188"/>
          <p14:tracePt t="15620" x="2179638" y="1754188"/>
          <p14:tracePt t="15640" x="2168525" y="1754188"/>
          <p14:tracePt t="15668" x="2155825" y="1754188"/>
          <p14:tracePt t="15703" x="2143125" y="1754188"/>
          <p14:tracePt t="15744" x="2143125" y="1766888"/>
          <p14:tracePt t="15752" x="2132013" y="1766888"/>
          <p14:tracePt t="15759" x="2132013" y="1778000"/>
          <p14:tracePt t="15765" x="2132013" y="1790700"/>
          <p14:tracePt t="15772" x="2119313" y="1814513"/>
          <p14:tracePt t="15779" x="2106613" y="1851025"/>
          <p14:tracePt t="15787" x="2106613" y="1924050"/>
          <p14:tracePt t="15793" x="2106613" y="1973263"/>
          <p14:tracePt t="15800" x="2106613" y="2046288"/>
          <p14:tracePt t="15806" x="2106613" y="2132013"/>
          <p14:tracePt t="15814" x="2106613" y="2217738"/>
          <p14:tracePt t="15820" x="2106613" y="2265363"/>
          <p14:tracePt t="15828" x="2119313" y="2314575"/>
          <p14:tracePt t="15836" x="2132013" y="2387600"/>
          <p14:tracePt t="15841" x="2132013" y="2411413"/>
          <p14:tracePt t="15848" x="2143125" y="2447925"/>
          <p14:tracePt t="15855" x="2143125" y="2473325"/>
          <p14:tracePt t="15863" x="2155825" y="2509838"/>
          <p14:tracePt t="15870" x="2168525" y="2520950"/>
          <p14:tracePt t="15876" x="2168525" y="2546350"/>
          <p14:tracePt t="15883" x="2168525" y="2557463"/>
          <p14:tracePt t="15890" x="2179638" y="2582863"/>
          <p14:tracePt t="15905" x="2192338" y="2593975"/>
          <p14:tracePt t="15912" x="2192338" y="2619375"/>
          <p14:tracePt t="15919" x="2205038" y="2630488"/>
          <p14:tracePt t="15924" x="2205038" y="2643188"/>
          <p14:tracePt t="15938" x="2216150" y="2655888"/>
          <p14:tracePt t="15945" x="2216150" y="2667000"/>
          <p14:tracePt t="15954" x="2216150" y="2692400"/>
          <p14:tracePt t="15959" x="2228850" y="2716213"/>
          <p14:tracePt t="15966" x="2241550" y="2728913"/>
          <p14:tracePt t="15973" x="2241550" y="2752725"/>
          <p14:tracePt t="15980" x="2252663" y="2789238"/>
          <p14:tracePt t="15986" x="2252663" y="2814638"/>
          <p14:tracePt t="15995" x="2278063" y="2851150"/>
          <p14:tracePt t="16004" x="2278063" y="2874963"/>
          <p14:tracePt t="16007" x="2301875" y="2924175"/>
          <p14:tracePt t="16015" x="2314575" y="2947988"/>
          <p14:tracePt t="16021" x="2325688" y="2997200"/>
          <p14:tracePt t="16028" x="2362200" y="3070225"/>
          <p14:tracePt t="16036" x="2387600" y="3130550"/>
          <p14:tracePt t="16043" x="2424113" y="3179763"/>
          <p14:tracePt t="16050" x="2447925" y="3227388"/>
          <p14:tracePt t="16057" x="2460625" y="3252788"/>
          <p14:tracePt t="16063" x="2471738" y="3276600"/>
          <p14:tracePt t="16070" x="2471738" y="3325813"/>
          <p14:tracePt t="16077" x="2497138" y="3336925"/>
          <p14:tracePt t="16084" x="2497138" y="3349625"/>
          <p14:tracePt t="16091" x="2497138" y="3362325"/>
          <p14:tracePt t="16098" x="2508250" y="3362325"/>
          <p14:tracePt t="16106" x="2520950" y="3373438"/>
          <p14:tracePt t="16112" x="2520950" y="3386138"/>
          <p14:tracePt t="16119" x="2520950" y="3398838"/>
          <p14:tracePt t="16127" x="2533650" y="3409950"/>
          <p14:tracePt t="16132" x="2533650" y="3422650"/>
          <p14:tracePt t="16147" x="2546350" y="3435350"/>
          <p14:tracePt t="16153" x="2546350" y="3448050"/>
          <p14:tracePt t="16169" x="2546350" y="3459163"/>
          <p14:tracePt t="16181" x="2546350" y="3471863"/>
          <p14:tracePt t="16204" x="2546350" y="3484563"/>
          <p14:tracePt t="16209" x="2557463" y="3484563"/>
          <p14:tracePt t="16223" x="2557463" y="3495675"/>
          <p14:tracePt t="16236" x="2570163" y="3508375"/>
          <p14:tracePt t="16696" x="2557463" y="3508375"/>
          <p14:tracePt t="16708" x="2557463" y="3495675"/>
          <p14:tracePt t="16709" x="2546350" y="3495675"/>
          <p14:tracePt t="16728" x="2533650" y="3484563"/>
          <p14:tracePt t="16736" x="2520950" y="3484563"/>
          <p14:tracePt t="16743" x="2508250" y="3484563"/>
          <p14:tracePt t="16753" x="2497138" y="3471863"/>
          <p14:tracePt t="16763" x="2484438" y="3471863"/>
          <p14:tracePt t="16770" x="2471738" y="3471863"/>
          <p14:tracePt t="16777" x="2460625" y="3459163"/>
          <p14:tracePt t="16786" x="2447925" y="3459163"/>
          <p14:tracePt t="16791" x="2435225" y="3435350"/>
          <p14:tracePt t="16798" x="2411413" y="3435350"/>
          <p14:tracePt t="16805" x="2387600" y="3435350"/>
          <p14:tracePt t="16812" x="2374900" y="3422650"/>
          <p14:tracePt t="16820" x="2351088" y="3422650"/>
          <p14:tracePt t="16826" x="2338388" y="3422650"/>
          <p14:tracePt t="16833" x="2325688" y="3409950"/>
          <p14:tracePt t="16840" x="2314575" y="3409950"/>
          <p14:tracePt t="16846" x="2301875" y="3409950"/>
          <p14:tracePt t="16853" x="2289175" y="3409950"/>
          <p14:tracePt t="16861" x="2278063" y="3409950"/>
          <p14:tracePt t="16868" x="2278063" y="3398838"/>
          <p14:tracePt t="16874" x="2252663" y="3398838"/>
          <p14:tracePt t="16888" x="2241550" y="3398838"/>
          <p14:tracePt t="16903" x="2228850" y="3398838"/>
          <p14:tracePt t="16916" x="2216150" y="3398838"/>
          <p14:tracePt t="16923" x="2205038" y="3398838"/>
          <p14:tracePt t="16944" x="2192338" y="3398838"/>
          <p14:tracePt t="16978" x="2179638" y="3398838"/>
          <p14:tracePt t="16999" x="2168525" y="3398838"/>
          <p14:tracePt t="17006" x="2168525" y="3386138"/>
          <p14:tracePt t="17019" x="2155825" y="3386138"/>
          <p14:tracePt t="17040" x="2143125" y="3386138"/>
          <p14:tracePt t="17048" x="2143125" y="3373438"/>
          <p14:tracePt t="17068" x="2132013" y="3362325"/>
          <p14:tracePt t="17076" x="2119313" y="3362325"/>
          <p14:tracePt t="17403" x="2119313" y="3349625"/>
          <p14:tracePt t="17409" x="2119313" y="3336925"/>
          <p14:tracePt t="17416" x="2106613" y="3300413"/>
          <p14:tracePt t="17426" x="2106613" y="3289300"/>
          <p14:tracePt t="17430" x="2095500" y="3289300"/>
          <p14:tracePt t="17438" x="2095500" y="3252788"/>
          <p14:tracePt t="17444" x="2082800" y="3190875"/>
          <p14:tracePt t="17449" x="2070100" y="3143250"/>
          <p14:tracePt t="17457" x="2058988" y="3044825"/>
          <p14:tracePt t="17463" x="2046288" y="2960688"/>
          <p14:tracePt t="17470" x="2033588" y="2874963"/>
          <p14:tracePt t="17477" x="2033588" y="2851150"/>
          <p14:tracePt t="17486" x="2033588" y="2825750"/>
          <p14:tracePt t="17491" x="2022475" y="2801938"/>
          <p14:tracePt t="17497" x="2022475" y="2789238"/>
          <p14:tracePt t="17505" x="2022475" y="2776538"/>
          <p14:tracePt t="17512" x="2022475" y="2765425"/>
          <p14:tracePt t="17527" x="2022475" y="2752725"/>
          <p14:tracePt t="17540" x="2009775" y="2740025"/>
          <p14:tracePt t="17547" x="2009775" y="2728913"/>
          <p14:tracePt t="17555" x="2009775" y="2716213"/>
          <p14:tracePt t="17574" x="2009775" y="2703513"/>
          <p14:tracePt t="17582" x="1997075" y="2703513"/>
          <p14:tracePt t="17604" x="1997075" y="2692400"/>
          <p14:tracePt t="17617" x="1985963" y="2692400"/>
          <p14:tracePt t="17638" x="1985963" y="2679700"/>
          <p14:tracePt t="17659" x="1973263" y="2679700"/>
          <p14:tracePt t="17671" x="1973263" y="2667000"/>
          <p14:tracePt t="17693" x="1973263" y="2655888"/>
          <p14:tracePt t="17700" x="1960563" y="2655888"/>
          <p14:tracePt t="17720" x="1960563" y="2643188"/>
          <p14:tracePt t="17783" x="1949450" y="2630488"/>
          <p14:tracePt t="18465" x="1960563" y="2606675"/>
          <p14:tracePt t="18473" x="1973263" y="2570163"/>
          <p14:tracePt t="18478" x="2009775" y="2520950"/>
          <p14:tracePt t="18488" x="2033588" y="2473325"/>
          <p14:tracePt t="18490" x="2119313" y="2387600"/>
          <p14:tracePt t="18498" x="2192338" y="2301875"/>
          <p14:tracePt t="18506" x="2252663" y="2241550"/>
          <p14:tracePt t="18511" x="2387600" y="2155825"/>
          <p14:tracePt t="18522" x="2520950" y="2070100"/>
          <p14:tracePt t="18524" x="2655888" y="1985963"/>
          <p14:tracePt t="18531" x="2728913" y="1949450"/>
          <p14:tracePt t="18538" x="2801938" y="1912938"/>
          <p14:tracePt t="18545" x="2922588" y="1863725"/>
          <p14:tracePt t="18553" x="3057525" y="1851025"/>
          <p14:tracePt t="18559" x="3154363" y="1827213"/>
          <p14:tracePt t="18566" x="3263900" y="1803400"/>
          <p14:tracePt t="18573" x="3373438" y="1790700"/>
          <p14:tracePt t="18580" x="3519488" y="1778000"/>
          <p14:tracePt t="18586" x="3641725" y="1778000"/>
          <p14:tracePt t="18594" x="3860800" y="1778000"/>
          <p14:tracePt t="18604" x="4178300" y="1778000"/>
          <p14:tracePt t="18608" x="4397375" y="1778000"/>
          <p14:tracePt t="18615" x="4579938" y="1814513"/>
          <p14:tracePt t="18622" x="4749800" y="1839913"/>
          <p14:tracePt t="18629" x="5078413" y="1936750"/>
          <p14:tracePt t="18636" x="5370513" y="2033588"/>
          <p14:tracePt t="18643" x="5505450" y="2058988"/>
          <p14:tracePt t="18650" x="5614988" y="2119313"/>
          <p14:tracePt t="18656" x="5821363" y="2205038"/>
          <p14:tracePt t="18663" x="5967413" y="2265363"/>
          <p14:tracePt t="18670" x="6053138" y="2314575"/>
          <p14:tracePt t="18677" x="6188075" y="2374900"/>
          <p14:tracePt t="18686" x="6284913" y="2436813"/>
          <p14:tracePt t="18692" x="6357938" y="2497138"/>
          <p14:tracePt t="18698" x="6407150" y="2533650"/>
          <p14:tracePt t="18705" x="6454775" y="2582863"/>
          <p14:tracePt t="18712" x="6480175" y="2619375"/>
          <p14:tracePt t="18720" x="6491288" y="2630488"/>
          <p14:tracePt t="18726" x="6516688" y="2655888"/>
          <p14:tracePt t="18733" x="6527800" y="2679700"/>
          <p14:tracePt t="18740" x="6540500" y="2692400"/>
          <p14:tracePt t="18746" x="6553200" y="2716213"/>
          <p14:tracePt t="18754" x="6564313" y="2728913"/>
          <p14:tracePt t="18760" x="6564313" y="2740025"/>
          <p14:tracePt t="18769" x="6564313" y="2752725"/>
          <p14:tracePt t="18776" x="6564313" y="2765425"/>
          <p14:tracePt t="18781" x="6564313" y="2801938"/>
          <p14:tracePt t="18788" x="6564313" y="2862263"/>
          <p14:tracePt t="18795" x="6540500" y="2947988"/>
          <p14:tracePt t="18804" x="6516688" y="3008313"/>
          <p14:tracePt t="18808" x="6480175" y="3070225"/>
          <p14:tracePt t="18815" x="6443663" y="3130550"/>
          <p14:tracePt t="18822" x="6381750" y="3179763"/>
          <p14:tracePt t="18829" x="6272213" y="3263900"/>
          <p14:tracePt t="18836" x="6138863" y="3349625"/>
          <p14:tracePt t="18844" x="6040438" y="3409950"/>
          <p14:tracePt t="18851" x="5956300" y="3459163"/>
          <p14:tracePt t="18857" x="5857875" y="3484563"/>
          <p14:tracePt t="18865" x="5724525" y="3544888"/>
          <p14:tracePt t="18871" x="5578475" y="3605213"/>
          <p14:tracePt t="18878" x="5492750" y="3641725"/>
          <p14:tracePt t="18886" x="5395913" y="3690938"/>
          <p14:tracePt t="18892" x="5310188" y="3740150"/>
          <p14:tracePt t="18899" x="5213350" y="3763963"/>
          <p14:tracePt t="18906" x="5127625" y="3776663"/>
          <p14:tracePt t="18913" x="5078413" y="3787775"/>
          <p14:tracePt t="18919" x="4981575" y="3824288"/>
          <p14:tracePt t="18927" x="4884738" y="3836988"/>
          <p14:tracePt t="18934" x="4822825" y="3860800"/>
          <p14:tracePt t="18941" x="4725988" y="3886200"/>
          <p14:tracePt t="18947" x="4652963" y="3897313"/>
          <p14:tracePt t="18954" x="4567238" y="3897313"/>
          <p14:tracePt t="18961" x="4457700" y="3933825"/>
          <p14:tracePt t="18970" x="4371975" y="3933825"/>
          <p14:tracePt t="18975" x="4262438" y="3959225"/>
          <p14:tracePt t="18982" x="4202113" y="3970338"/>
          <p14:tracePt t="18989" x="4129088" y="3970338"/>
          <p14:tracePt t="18996" x="4068763" y="3970338"/>
          <p14:tracePt t="19005" x="3970338" y="3970338"/>
          <p14:tracePt t="19010" x="3910013" y="3995738"/>
          <p14:tracePt t="19017" x="3848100" y="3995738"/>
          <p14:tracePt t="19023" x="3811588" y="4006850"/>
          <p14:tracePt t="19031" x="3775075" y="4006850"/>
          <p14:tracePt t="19037" x="3751263" y="4019550"/>
          <p14:tracePt t="19045" x="3690938" y="4019550"/>
          <p14:tracePt t="19055" x="3654425" y="4019550"/>
          <p14:tracePt t="19059" x="3629025" y="4019550"/>
          <p14:tracePt t="19065" x="3592513" y="4019550"/>
          <p14:tracePt t="19072" x="3556000" y="4019550"/>
          <p14:tracePt t="19080" x="3508375" y="4006850"/>
          <p14:tracePt t="19086" x="3471863" y="3995738"/>
          <p14:tracePt t="19093" x="3446463" y="3995738"/>
          <p14:tracePt t="19103" x="3435350" y="3995738"/>
          <p14:tracePt t="19106" x="3422650" y="3983038"/>
          <p14:tracePt t="19114" x="3398838" y="3983038"/>
          <p14:tracePt t="19121" x="3386138" y="3983038"/>
          <p14:tracePt t="19128" x="3362325" y="3983038"/>
          <p14:tracePt t="19136" x="3349625" y="3970338"/>
          <p14:tracePt t="19142" x="3336925" y="3970338"/>
          <p14:tracePt t="19149" x="3325813" y="3959225"/>
          <p14:tracePt t="19155" x="3313113" y="3959225"/>
          <p14:tracePt t="19169" x="3300413" y="3946525"/>
          <p14:tracePt t="19176" x="3289300" y="3946525"/>
          <p14:tracePt t="19183" x="3276600" y="3946525"/>
          <p14:tracePt t="19190" x="3263900" y="3933825"/>
          <p14:tracePt t="19197" x="3252788" y="3933825"/>
          <p14:tracePt t="19205" x="3252788" y="3922713"/>
          <p14:tracePt t="19211" x="3240088" y="3910013"/>
          <p14:tracePt t="19219" x="3227388" y="3910013"/>
          <p14:tracePt t="19225" x="3203575" y="3897313"/>
          <p14:tracePt t="19231" x="3190875" y="3897313"/>
          <p14:tracePt t="19238" x="3190875" y="3886200"/>
          <p14:tracePt t="19245" x="3167063" y="3873500"/>
          <p14:tracePt t="19260" x="3141663" y="3860800"/>
          <p14:tracePt t="19267" x="3130550" y="3849688"/>
          <p14:tracePt t="19273" x="3105150" y="3836988"/>
          <p14:tracePt t="19280" x="3094038" y="3824288"/>
          <p14:tracePt t="19287" x="3081338" y="3813175"/>
          <p14:tracePt t="19294" x="3068638" y="3800475"/>
          <p14:tracePt t="19303" x="3044825" y="3776663"/>
          <p14:tracePt t="19308" x="3044825" y="3763963"/>
          <p14:tracePt t="19315" x="3032125" y="3751263"/>
          <p14:tracePt t="19322" x="3008313" y="3740150"/>
          <p14:tracePt t="19329" x="2995613" y="3727450"/>
          <p14:tracePt t="19336" x="2995613" y="3714750"/>
          <p14:tracePt t="19343" x="2971800" y="3703638"/>
          <p14:tracePt t="19350" x="2971800" y="3678238"/>
          <p14:tracePt t="19356" x="2947988" y="3667125"/>
          <p14:tracePt t="19363" x="2935288" y="3641725"/>
          <p14:tracePt t="19370" x="2898775" y="3581400"/>
          <p14:tracePt t="19378" x="2862263" y="3459163"/>
          <p14:tracePt t="19386" x="2838450" y="3362325"/>
          <p14:tracePt t="19391" x="2813050" y="3216275"/>
          <p14:tracePt t="19399" x="2813050" y="3094038"/>
          <p14:tracePt t="19405" x="2813050" y="2984500"/>
          <p14:tracePt t="19412" x="2813050" y="2874963"/>
          <p14:tracePt t="19419" x="2825750" y="2776538"/>
          <p14:tracePt t="19426" x="2838450" y="2679700"/>
          <p14:tracePt t="19433" x="2838450" y="2630488"/>
          <p14:tracePt t="19440" x="2849563" y="2606675"/>
          <p14:tracePt t="19446" x="2849563" y="2557463"/>
          <p14:tracePt t="19454" x="2849563" y="2546350"/>
          <p14:tracePt t="19461" x="2862263" y="2533650"/>
          <p14:tracePt t="19469" x="2862263" y="2509838"/>
          <p14:tracePt t="19474" x="2874963" y="2497138"/>
          <p14:tracePt t="19482" x="2886075" y="2484438"/>
          <p14:tracePt t="19488" x="2886075" y="2460625"/>
          <p14:tracePt t="19495" x="2911475" y="2447925"/>
          <p14:tracePt t="19505" x="2922588" y="2436813"/>
          <p14:tracePt t="19510" x="2959100" y="2400300"/>
          <p14:tracePt t="19516" x="3008313" y="2363788"/>
          <p14:tracePt t="19522" x="3094038" y="2301875"/>
          <p14:tracePt t="19530" x="3240088" y="2205038"/>
          <p14:tracePt t="19536" x="3409950" y="2132013"/>
          <p14:tracePt t="19544" x="3532188" y="2070100"/>
          <p14:tracePt t="19554" x="3654425" y="2046288"/>
          <p14:tracePt t="19557" x="3824288" y="1997075"/>
          <p14:tracePt t="19564" x="3959225" y="1960563"/>
          <p14:tracePt t="19572" x="4043363" y="1949450"/>
          <p14:tracePt t="19578" x="4129088" y="1924050"/>
          <p14:tracePt t="19586" x="4251325" y="1912938"/>
          <p14:tracePt t="19593" x="4311650" y="1912938"/>
          <p14:tracePt t="19599" x="4384675" y="1912938"/>
          <p14:tracePt t="19605" x="4481513" y="1912938"/>
          <p14:tracePt t="19613" x="4591050" y="1912938"/>
          <p14:tracePt t="19619" x="4689475" y="1912938"/>
          <p14:tracePt t="19626" x="4786313" y="1936750"/>
          <p14:tracePt t="19635" x="4895850" y="1960563"/>
          <p14:tracePt t="19641" x="5054600" y="1997075"/>
          <p14:tracePt t="19647" x="5237163" y="2070100"/>
          <p14:tracePt t="19655" x="5322888" y="2119313"/>
          <p14:tracePt t="19662" x="5432425" y="2155825"/>
          <p14:tracePt t="19669" x="5541963" y="2192338"/>
          <p14:tracePt t="19676" x="5627688" y="2217738"/>
          <p14:tracePt t="19682" x="5675313" y="2241550"/>
          <p14:tracePt t="19689" x="5773738" y="2278063"/>
          <p14:tracePt t="19697" x="5857875" y="2327275"/>
          <p14:tracePt t="19703" x="5919788" y="2351088"/>
          <p14:tracePt t="19710" x="5956300" y="2387600"/>
          <p14:tracePt t="19717" x="5992813" y="2400300"/>
          <p14:tracePt t="19724" x="6053138" y="2424113"/>
          <p14:tracePt t="19731" x="6065838" y="2436813"/>
          <p14:tracePt t="19737" x="6089650" y="2460625"/>
          <p14:tracePt t="19753" x="6102350" y="2460625"/>
          <p14:tracePt t="19759" x="6102350" y="2473325"/>
          <p14:tracePt t="19773" x="6115050" y="2473325"/>
          <p14:tracePt t="19779" x="6115050" y="2484438"/>
          <p14:tracePt t="19787" x="6115050" y="2497138"/>
          <p14:tracePt t="19803" x="6115050" y="2509838"/>
          <p14:tracePt t="19814" x="6115050" y="2520950"/>
          <p14:tracePt t="19820" x="6115050" y="2533650"/>
          <p14:tracePt t="19828" x="6115050" y="2546350"/>
          <p14:tracePt t="19836" x="6115050" y="2557463"/>
          <p14:tracePt t="19841" x="6115050" y="2582863"/>
          <p14:tracePt t="19849" x="6102350" y="2619375"/>
          <p14:tracePt t="19855" x="6076950" y="2655888"/>
          <p14:tracePt t="19863" x="6053138" y="2752725"/>
          <p14:tracePt t="19870" x="5992813" y="2838450"/>
          <p14:tracePt t="19877" x="5956300" y="2911475"/>
          <p14:tracePt t="19884" x="5907088" y="2984500"/>
          <p14:tracePt t="19891" x="5870575" y="3021013"/>
          <p14:tracePt t="19897" x="5821363" y="3081338"/>
          <p14:tracePt t="19905" x="5748338" y="3143250"/>
          <p14:tracePt t="19911" x="5688013" y="3203575"/>
          <p14:tracePt t="19919" x="5614988" y="3263900"/>
          <p14:tracePt t="19925" x="5554663" y="3289300"/>
          <p14:tracePt t="19932" x="5492750" y="3325813"/>
          <p14:tracePt t="19939" x="5408613" y="3362325"/>
          <p14:tracePt t="19946" x="5334000" y="3386138"/>
          <p14:tracePt t="19955" x="5286375" y="3398838"/>
          <p14:tracePt t="19961" x="5249863" y="3409950"/>
          <p14:tracePt t="19967" x="5200650" y="3409950"/>
          <p14:tracePt t="19973" x="5176838" y="3409950"/>
          <p14:tracePt t="19981" x="5140325" y="3435350"/>
          <p14:tracePt t="19987" x="5103813" y="3435350"/>
          <p14:tracePt t="19994" x="5030788" y="3435350"/>
          <p14:tracePt t="20004" x="4968875" y="3459163"/>
          <p14:tracePt t="20008" x="4921250" y="3471863"/>
          <p14:tracePt t="20015" x="4859338" y="3471863"/>
          <p14:tracePt t="20023" x="4811713" y="3471863"/>
          <p14:tracePt t="20029" x="4799013" y="3484563"/>
          <p14:tracePt t="20036" x="4775200" y="3495675"/>
          <p14:tracePt t="20043" x="4749800" y="3495675"/>
          <p14:tracePt t="20050" x="4749800" y="3508375"/>
          <p14:tracePt t="20057" x="4725988" y="3508375"/>
          <p14:tracePt t="20064" x="4713288" y="3508375"/>
          <p14:tracePt t="20070" x="4702175" y="3508375"/>
          <p14:tracePt t="20077" x="4689475" y="3521075"/>
          <p14:tracePt t="20086" x="4676775" y="3521075"/>
          <p14:tracePt t="20092" x="4652963" y="3521075"/>
          <p14:tracePt t="20099" x="4640263" y="3521075"/>
          <p14:tracePt t="20112" x="4627563" y="3521075"/>
          <p14:tracePt t="20119" x="4591050" y="3521075"/>
          <p14:tracePt t="20127" x="4579938" y="3521075"/>
          <p14:tracePt t="20134" x="4567238" y="3521075"/>
          <p14:tracePt t="20140" x="4554538" y="3521075"/>
          <p14:tracePt t="20147" x="4543425" y="3521075"/>
          <p14:tracePt t="20154" x="4518025" y="3521075"/>
          <p14:tracePt t="20161" x="4494213" y="3521075"/>
          <p14:tracePt t="20169" x="4470400" y="3521075"/>
          <p14:tracePt t="20175" x="4457700" y="3521075"/>
          <p14:tracePt t="20182" x="4433888" y="3521075"/>
          <p14:tracePt t="20188" x="4397375" y="3495675"/>
          <p14:tracePt t="20196" x="4384675" y="3495675"/>
          <p14:tracePt t="20204" x="4360863" y="3484563"/>
          <p14:tracePt t="20209" x="4324350" y="3484563"/>
          <p14:tracePt t="20217" x="4298950" y="3471863"/>
          <p14:tracePt t="20223" x="4275138" y="3471863"/>
          <p14:tracePt t="20229" x="4214813" y="3459163"/>
          <p14:tracePt t="20237" x="4178300" y="3448050"/>
          <p14:tracePt t="20243" x="4141788" y="3448050"/>
          <p14:tracePt t="20251" x="4092575" y="3435350"/>
          <p14:tracePt t="20258" x="4032250" y="3422650"/>
          <p14:tracePt t="20264" x="3959225" y="3422650"/>
          <p14:tracePt t="20272" x="3897313" y="3398838"/>
          <p14:tracePt t="20279" x="3824288" y="3386138"/>
          <p14:tracePt t="20286" x="3751263" y="3373438"/>
          <p14:tracePt t="20293" x="3690938" y="3336925"/>
          <p14:tracePt t="20300" x="3617913" y="3313113"/>
          <p14:tracePt t="20305" x="3544888" y="3289300"/>
          <p14:tracePt t="20313" x="3519488" y="3276600"/>
          <p14:tracePt t="20320" x="3495675" y="3263900"/>
          <p14:tracePt t="20327" x="3471863" y="3252788"/>
          <p14:tracePt t="20335" x="3459163" y="3240088"/>
          <p14:tracePt t="20342" x="3446463" y="3240088"/>
          <p14:tracePt t="20348" x="3446463" y="3227388"/>
          <p14:tracePt t="20355" x="3435350" y="3227388"/>
          <p14:tracePt t="20362" x="3435350" y="3216275"/>
          <p14:tracePt t="20369" x="3422650" y="3216275"/>
          <p14:tracePt t="20390" x="3409950" y="3203575"/>
          <p14:tracePt t="20716" x="3214688" y="3167063"/>
          <p14:tracePt t="20722" x="2984500" y="3106738"/>
          <p14:tracePt t="20730" x="2765425" y="3033713"/>
          <p14:tracePt t="20736" x="2411413" y="2960688"/>
          <p14:tracePt t="20744" x="2095500" y="2874963"/>
          <p14:tracePt t="20750" x="1973263" y="2862263"/>
          <p14:tracePt t="20757" x="1839913" y="2851150"/>
          <p14:tracePt t="20764" x="1655763" y="2789238"/>
          <p14:tracePt t="20770" x="1485900" y="2728913"/>
          <p14:tracePt t="20779" x="1376363" y="2703513"/>
          <p14:tracePt t="20786" x="1290638" y="2679700"/>
          <p14:tracePt t="20792" x="1193800" y="2630488"/>
          <p14:tracePt t="20800" x="1108075" y="2606675"/>
          <p14:tracePt t="20805" x="1058863" y="2582863"/>
          <p14:tracePt t="20814" x="1011238" y="2557463"/>
          <p14:tracePt t="20820" x="962025" y="2533650"/>
          <p14:tracePt t="20826" x="912813" y="2509838"/>
          <p14:tracePt t="20834" x="876300" y="2484438"/>
          <p14:tracePt t="20841" x="865188" y="2484438"/>
          <p14:tracePt t="20847" x="815975" y="2460625"/>
          <p14:tracePt t="20854" x="779463" y="2436813"/>
          <p14:tracePt t="20861" x="766763" y="2424113"/>
          <p14:tracePt t="20869" x="742950" y="2411413"/>
          <p14:tracePt t="20875" x="730250" y="2400300"/>
          <p14:tracePt t="20882" x="719138" y="2387600"/>
          <p14:tracePt t="20888" x="706438" y="2387600"/>
          <p14:tracePt t="20896" x="693738" y="2374900"/>
          <p14:tracePt t="20903" x="682625" y="2351088"/>
          <p14:tracePt t="20917" x="669925" y="2351088"/>
          <p14:tracePt t="20923" x="669925" y="2338388"/>
          <p14:tracePt t="20931" x="657225" y="2314575"/>
          <p14:tracePt t="20938" x="646113" y="2301875"/>
          <p14:tracePt t="20944" x="646113" y="2290763"/>
          <p14:tracePt t="20953" x="646113" y="2278063"/>
          <p14:tracePt t="20958" x="633413" y="2265363"/>
          <p14:tracePt t="20965" x="633413" y="2228850"/>
          <p14:tracePt t="20972" x="633413" y="2205038"/>
          <p14:tracePt t="20979" x="633413" y="2168525"/>
          <p14:tracePt t="20986" x="633413" y="2119313"/>
          <p14:tracePt t="20994" x="633413" y="2058988"/>
          <p14:tracePt t="21000" x="633413" y="1985963"/>
          <p14:tracePt t="21006" x="633413" y="1912938"/>
          <p14:tracePt t="21014" x="657225" y="1851025"/>
          <p14:tracePt t="21020" x="669925" y="1814513"/>
          <p14:tracePt t="21028" x="693738" y="1766888"/>
          <p14:tracePt t="21036" x="706438" y="1704975"/>
          <p14:tracePt t="21042" x="755650" y="1657350"/>
          <p14:tracePt t="21049" x="779463" y="1608138"/>
          <p14:tracePt t="21055" x="828675" y="1558925"/>
          <p14:tracePt t="21062" x="912813" y="1485900"/>
          <p14:tracePt t="21070" x="1022350" y="1376363"/>
          <p14:tracePt t="21077" x="1108075" y="1316038"/>
          <p14:tracePt t="21083" x="1254125" y="1230313"/>
          <p14:tracePt t="21090" x="1376363" y="1181100"/>
          <p14:tracePt t="21097" x="1485900" y="1133475"/>
          <p14:tracePt t="21104" x="1582738" y="1108075"/>
          <p14:tracePt t="21111" x="1692275" y="1047750"/>
          <p14:tracePt t="21119" x="1814513" y="1035050"/>
          <p14:tracePt t="21125" x="1863725" y="1035050"/>
          <p14:tracePt t="21132" x="1912938" y="1035050"/>
          <p14:tracePt t="21138" x="1949450" y="1047750"/>
          <p14:tracePt t="21146" x="1997075" y="1060450"/>
          <p14:tracePt t="21154" x="2022475" y="1071563"/>
          <p14:tracePt t="21159" x="2033588" y="1071563"/>
          <p14:tracePt t="21167" x="2046288" y="1084263"/>
          <p14:tracePt t="21173" x="2058988" y="1096963"/>
          <p14:tracePt t="21180" x="2082800" y="1096963"/>
          <p14:tracePt t="21187" x="2095500" y="1108075"/>
          <p14:tracePt t="21194" x="2095500" y="1120775"/>
          <p14:tracePt t="21205" x="2119313" y="1133475"/>
          <p14:tracePt t="21208" x="2143125" y="1144588"/>
          <p14:tracePt t="21215" x="2155825" y="1169988"/>
          <p14:tracePt t="21221" x="2168525" y="1181100"/>
          <p14:tracePt t="21229" x="2179638" y="1181100"/>
          <p14:tracePt t="21236" x="2205038" y="1206500"/>
          <p14:tracePt t="21249" x="2216150" y="1217613"/>
          <p14:tracePt t="21256" x="2228850" y="1230313"/>
          <p14:tracePt t="21263" x="2228850" y="1243013"/>
          <p14:tracePt t="21270" x="2241550" y="1243013"/>
          <p14:tracePt t="21277" x="2252663" y="1254125"/>
          <p14:tracePt t="21292" x="2252663" y="1266825"/>
          <p14:tracePt t="21305" x="2265363" y="1266825"/>
          <p14:tracePt t="21312" x="2265363" y="1279525"/>
          <p14:tracePt t="21319" x="2278063" y="1279525"/>
          <p14:tracePt t="21332" x="2289175" y="1290638"/>
          <p14:tracePt t="21340" x="2314575" y="1303338"/>
          <p14:tracePt t="21346" x="2338388" y="1316038"/>
          <p14:tracePt t="21353" x="2387600" y="1339850"/>
          <p14:tracePt t="21361" x="2435225" y="1376363"/>
          <p14:tracePt t="21369" x="2520950" y="1425575"/>
          <p14:tracePt t="21374" x="2606675" y="1498600"/>
          <p14:tracePt t="21382" x="2679700" y="1546225"/>
          <p14:tracePt t="21388" x="2740025" y="1595438"/>
          <p14:tracePt t="21394" x="2813050" y="1657350"/>
          <p14:tracePt t="21403" x="2862263" y="1681163"/>
          <p14:tracePt t="21409" x="2874963" y="1704975"/>
          <p14:tracePt t="21416" x="2898775" y="1717675"/>
          <p14:tracePt t="21423" x="2922588" y="1741488"/>
          <p14:tracePt t="21429" x="2984500" y="1778000"/>
          <p14:tracePt t="21436" x="3044825" y="1827213"/>
          <p14:tracePt t="21444" x="3105150" y="1887538"/>
          <p14:tracePt t="21453" x="3252788" y="2022475"/>
          <p14:tracePt t="21457" x="3386138" y="2106613"/>
          <p14:tracePt t="21464" x="3519488" y="2168525"/>
          <p14:tracePt t="21471" x="3629025" y="2254250"/>
          <p14:tracePt t="21478" x="3727450" y="2338388"/>
          <p14:tracePt t="21486" x="3787775" y="2411413"/>
          <p14:tracePt t="21492" x="3848100" y="2473325"/>
          <p14:tracePt t="21499" x="3910013" y="2533650"/>
          <p14:tracePt t="21505" x="3995738" y="2582863"/>
          <p14:tracePt t="21513" x="4043363" y="2630488"/>
          <p14:tracePt t="21520" x="4079875" y="2655888"/>
          <p14:tracePt t="21527" x="4116388" y="2679700"/>
          <p14:tracePt t="21535" x="4202113" y="2728913"/>
          <p14:tracePt t="21541" x="4275138" y="2776538"/>
          <p14:tracePt t="21547" x="4324350" y="2801938"/>
          <p14:tracePt t="21555" x="4371975" y="2825750"/>
          <p14:tracePt t="21562" x="4433888" y="2851150"/>
          <p14:tracePt t="21569" x="4481513" y="2874963"/>
          <p14:tracePt t="21576" x="4506913" y="2887663"/>
          <p14:tracePt t="21582" x="4530725" y="2898775"/>
          <p14:tracePt t="21589" x="4579938" y="2911475"/>
          <p14:tracePt t="21597" x="4603750" y="2911475"/>
          <p14:tracePt t="21610" x="4616450" y="2924175"/>
          <p14:tracePt t="21624" x="4627563" y="2924175"/>
          <p14:tracePt t="21638" x="4627563" y="2935288"/>
          <p14:tracePt t="23337" x="4640263" y="2924175"/>
          <p14:tracePt t="23343" x="4665663" y="2898775"/>
          <p14:tracePt t="23352" x="4702175" y="2874963"/>
          <p14:tracePt t="23357" x="4725988" y="2851150"/>
          <p14:tracePt t="23364" x="4749800" y="2814638"/>
          <p14:tracePt t="23371" x="4775200" y="2789238"/>
          <p14:tracePt t="23378" x="4799013" y="2765425"/>
          <p14:tracePt t="23386" x="4835525" y="2740025"/>
          <p14:tracePt t="23393" x="4872038" y="2703513"/>
          <p14:tracePt t="23399" x="4908550" y="2679700"/>
          <p14:tracePt t="23406" x="4945063" y="2655888"/>
          <p14:tracePt t="23413" x="5018088" y="2606675"/>
          <p14:tracePt t="23419" x="5067300" y="2546350"/>
          <p14:tracePt t="23428" x="5114925" y="2509838"/>
          <p14:tracePt t="23434" x="5140325" y="2484438"/>
          <p14:tracePt t="23441" x="5187950" y="2436813"/>
          <p14:tracePt t="23448" x="5213350" y="2411413"/>
          <p14:tracePt t="23455" x="5237163" y="2400300"/>
          <p14:tracePt t="23462" x="5260975" y="2374900"/>
          <p14:tracePt t="23469" x="5310188" y="2338388"/>
          <p14:tracePt t="23476" x="5359400" y="2301875"/>
          <p14:tracePt t="23482" x="5408613" y="2254250"/>
          <p14:tracePt t="23489" x="5492750" y="2205038"/>
          <p14:tracePt t="23496" x="5700713" y="2119313"/>
          <p14:tracePt t="23504" x="5943600" y="2022475"/>
          <p14:tracePt t="23510" x="6076950" y="1985963"/>
          <p14:tracePt t="23518" x="6188075" y="1973263"/>
          <p14:tracePt t="23524" x="6297613" y="1973263"/>
          <p14:tracePt t="23531" x="6370638" y="1960563"/>
          <p14:tracePt t="23538" x="6454775" y="1949450"/>
          <p14:tracePt t="23545" x="6564313" y="1924050"/>
          <p14:tracePt t="23553" x="6662738" y="1887538"/>
          <p14:tracePt t="23558" x="6710363" y="1887538"/>
          <p14:tracePt t="23566" x="6746875" y="1887538"/>
          <p14:tracePt t="23572" x="6783388" y="1887538"/>
          <p14:tracePt t="23580" x="6845300" y="1887538"/>
          <p14:tracePt t="23586" x="6894513" y="1887538"/>
          <p14:tracePt t="23593" x="6918325" y="1887538"/>
          <p14:tracePt t="23604" x="6942138" y="1887538"/>
          <p14:tracePt t="23606" x="6978650" y="1887538"/>
          <p14:tracePt t="23614" x="7004050" y="1900238"/>
          <p14:tracePt t="23621" x="7051675" y="1912938"/>
          <p14:tracePt t="23628" x="7077075" y="1924050"/>
          <p14:tracePt t="23636" x="7150100" y="1949450"/>
          <p14:tracePt t="23643" x="7210425" y="1985963"/>
          <p14:tracePt t="23649" x="7246938" y="1997075"/>
          <p14:tracePt t="23655" x="7296150" y="2033588"/>
          <p14:tracePt t="23663" x="7356475" y="2058988"/>
          <p14:tracePt t="23669" x="7380288" y="2070100"/>
          <p14:tracePt t="23677" x="7405688" y="2082800"/>
          <p14:tracePt t="23684" x="7416800" y="2082800"/>
          <p14:tracePt t="23703" x="7442200" y="2095500"/>
          <p14:tracePt t="23704" x="7442200" y="2106613"/>
          <p14:tracePt t="23719" x="7453313" y="2106613"/>
          <p14:tracePt t="23725" x="7466013" y="2119313"/>
          <p14:tracePt t="23732" x="7478713" y="2119313"/>
          <p14:tracePt t="23739" x="7502525" y="2132013"/>
          <p14:tracePt t="23746" x="7515225" y="2143125"/>
          <p14:tracePt t="23753" x="7564438" y="2155825"/>
          <p14:tracePt t="23760" x="7612063" y="2192338"/>
          <p14:tracePt t="23767" x="7685088" y="2228850"/>
          <p14:tracePt t="23774" x="7831138" y="2327275"/>
          <p14:tracePt t="23781" x="8013700" y="2411413"/>
          <p14:tracePt t="23787" x="8075613" y="2473325"/>
          <p14:tracePt t="23795" x="8172450" y="2484438"/>
          <p14:tracePt t="23808" x="8367713" y="2557463"/>
          <p14:tracePt t="23816" x="8404225" y="2570163"/>
          <p14:tracePt t="23822" x="8428038" y="2582863"/>
          <p14:tracePt t="23829" x="8464550" y="2593975"/>
          <p14:tracePt t="23836" x="8477250" y="2606675"/>
          <p14:tracePt t="23843" x="8489950" y="2606675"/>
          <p14:tracePt t="23850" x="8526463" y="2619375"/>
          <p14:tracePt t="23857" x="8574088" y="2643188"/>
          <p14:tracePt t="23863" x="8636000" y="2667000"/>
          <p14:tracePt t="23870" x="8696325" y="2703513"/>
          <p14:tracePt t="23878" x="8732838" y="2728913"/>
          <p14:tracePt t="23886" x="8793163" y="2776538"/>
          <p14:tracePt t="23892" x="8818563" y="2801938"/>
          <p14:tracePt t="23899" x="8842375" y="2814638"/>
          <p14:tracePt t="23905" x="8866188" y="2825750"/>
          <p14:tracePt t="23912" x="8891588" y="2851150"/>
          <p14:tracePt t="23919" x="8915400" y="2862263"/>
          <p14:tracePt t="23927" x="8939213" y="2874963"/>
          <p14:tracePt t="23933" x="8964613" y="2898775"/>
          <p14:tracePt t="23940" x="9001125" y="2924175"/>
          <p14:tracePt t="23947" x="9013825" y="2935288"/>
          <p14:tracePt t="23954" x="9037638" y="2960688"/>
          <p14:tracePt t="23961" x="9074150" y="2997200"/>
          <p14:tracePt t="23969" x="9123363" y="3044825"/>
          <p14:tracePt t="23975" x="9170988" y="3106738"/>
          <p14:tracePt t="23982" x="9196388" y="3130550"/>
          <p14:tracePt t="23988" x="9220200" y="3154363"/>
          <p14:tracePt t="23996" x="9269413" y="3190875"/>
          <p14:tracePt t="24005" x="9293225" y="3216275"/>
          <p14:tracePt t="24011" x="9305925" y="3216275"/>
          <p14:tracePt t="24017" x="9317038" y="3227388"/>
          <p14:tracePt t="24031" x="9329738" y="3240088"/>
          <p14:tracePt t="24044" x="9329738" y="3252788"/>
          <p14:tracePt t="24053" x="9342438" y="3252788"/>
          <p14:tracePt t="24065" x="9342438" y="3263900"/>
          <p14:tracePt t="24079" x="9342438" y="3276600"/>
          <p14:tracePt t="24086" x="9342438" y="3289300"/>
          <p14:tracePt t="24093" x="9329738" y="3313113"/>
          <p14:tracePt t="24100" x="9305925" y="3336925"/>
          <p14:tracePt t="24107" x="9280525" y="3349625"/>
          <p14:tracePt t="24113" x="9256713" y="3373438"/>
          <p14:tracePt t="24120" x="9170988" y="3422650"/>
          <p14:tracePt t="24127" x="9061450" y="3471863"/>
          <p14:tracePt t="24136" x="8939213" y="3521075"/>
          <p14:tracePt t="24141" x="8805863" y="3568700"/>
          <p14:tracePt t="24148" x="8683625" y="3605213"/>
          <p14:tracePt t="24155" x="8574088" y="3630613"/>
          <p14:tracePt t="24163" x="8453438" y="3678238"/>
          <p14:tracePt t="24169" x="8355013" y="3703638"/>
          <p14:tracePt t="24176" x="8281988" y="3714750"/>
          <p14:tracePt t="24184" x="8196263" y="3727450"/>
          <p14:tracePt t="24190" x="8086725" y="3763963"/>
          <p14:tracePt t="24197" x="7977188" y="3776663"/>
          <p14:tracePt t="24205" x="7893050" y="3800475"/>
          <p14:tracePt t="24210" x="7843838" y="3824288"/>
          <p14:tracePt t="24219" x="7770813" y="3836988"/>
          <p14:tracePt t="24225" x="7721600" y="3873500"/>
          <p14:tracePt t="24231" x="7697788" y="3886200"/>
          <p14:tracePt t="24238" x="7661275" y="3897313"/>
          <p14:tracePt t="24246" x="7637463" y="3910013"/>
          <p14:tracePt t="24255" x="7588250" y="3922713"/>
          <p14:tracePt t="24259" x="7575550" y="3922713"/>
          <p14:tracePt t="24267" x="7551738" y="3933825"/>
          <p14:tracePt t="24273" x="7526338" y="3933825"/>
          <p14:tracePt t="24279" x="7502525" y="3933825"/>
          <p14:tracePt t="24287" x="7502525" y="3946525"/>
          <p14:tracePt t="24293" x="7489825" y="3946525"/>
          <p14:tracePt t="24301" x="7478713" y="3946525"/>
          <p14:tracePt t="24315" x="7466013" y="3959225"/>
          <p14:tracePt t="24321" x="7453313" y="3959225"/>
          <p14:tracePt t="24336" x="7442200" y="3959225"/>
          <p14:tracePt t="24349" x="7429500" y="3959225"/>
          <p14:tracePt t="24356" x="7429500" y="3970338"/>
          <p14:tracePt t="24369" x="7416800" y="3970338"/>
          <p14:tracePt t="24384" x="7392988" y="3970338"/>
          <p14:tracePt t="24391" x="7380288" y="3970338"/>
          <p14:tracePt t="24399" x="7356475" y="3970338"/>
          <p14:tracePt t="24405" x="7343775" y="3970338"/>
          <p14:tracePt t="24411" x="7332663" y="3970338"/>
          <p14:tracePt t="24419" x="7319963" y="3970338"/>
          <p14:tracePt t="24426" x="7307263" y="3970338"/>
          <p14:tracePt t="24432" x="7296150" y="3970338"/>
          <p14:tracePt t="24440" x="7270750" y="3959225"/>
          <p14:tracePt t="24446" x="7259638" y="3959225"/>
          <p14:tracePt t="24461" x="7246938" y="3959225"/>
          <p14:tracePt t="24468" x="7223125" y="3959225"/>
          <p14:tracePt t="24474" x="7210425" y="3959225"/>
          <p14:tracePt t="24482" x="7197725" y="3959225"/>
          <p14:tracePt t="24488" x="7173913" y="3959225"/>
          <p14:tracePt t="24495" x="7161213" y="3959225"/>
          <p14:tracePt t="24503" x="7150100" y="3959225"/>
          <p14:tracePt t="24509" x="7137400" y="3946525"/>
          <p14:tracePt t="24516" x="7113588" y="3946525"/>
          <p14:tracePt t="24523" x="7100888" y="3933825"/>
          <p14:tracePt t="24530" x="7088188" y="3933825"/>
          <p14:tracePt t="24536" x="7064375" y="3933825"/>
          <p14:tracePt t="24553" x="7040563" y="3922713"/>
          <p14:tracePt t="24557" x="7015163" y="3922713"/>
          <p14:tracePt t="24564" x="7004050" y="3922713"/>
          <p14:tracePt t="24572" x="6991350" y="3922713"/>
          <p14:tracePt t="24578" x="6967538" y="3910013"/>
          <p14:tracePt t="24586" x="6942138" y="3910013"/>
          <p14:tracePt t="24593" x="6931025" y="3897313"/>
          <p14:tracePt t="24599" x="6905625" y="3886200"/>
          <p14:tracePt t="24605" x="6869113" y="3886200"/>
          <p14:tracePt t="24613" x="6845300" y="3873500"/>
          <p14:tracePt t="24619" x="6808788" y="3873500"/>
          <p14:tracePt t="24627" x="6783388" y="3860800"/>
          <p14:tracePt t="24636" x="6746875" y="3849688"/>
          <p14:tracePt t="24641" x="6723063" y="3836988"/>
          <p14:tracePt t="24647" x="6686550" y="3824288"/>
          <p14:tracePt t="24655" x="6650038" y="3800475"/>
          <p14:tracePt t="24661" x="6613525" y="3787775"/>
          <p14:tracePt t="24669" x="6589713" y="3776663"/>
          <p14:tracePt t="24676" x="6564313" y="3776663"/>
          <p14:tracePt t="24682" x="6540500" y="3751263"/>
          <p14:tracePt t="24689" x="6516688" y="3740150"/>
          <p14:tracePt t="24706" x="6480175" y="3714750"/>
          <p14:tracePt t="24710" x="6454775" y="3703638"/>
          <p14:tracePt t="24719" x="6443663" y="3703638"/>
          <p14:tracePt t="24723" x="6430963" y="3690938"/>
          <p14:tracePt t="24731" x="6418263" y="3678238"/>
          <p14:tracePt t="24737" x="6407150" y="3678238"/>
          <p14:tracePt t="24745" x="6394450" y="3667125"/>
          <p14:tracePt t="24759" x="6381750" y="3654425"/>
          <p14:tracePt t="24766" x="6381750" y="3641725"/>
          <p14:tracePt t="24772" x="6370638" y="3641725"/>
          <p14:tracePt t="24786" x="6357938" y="3630613"/>
          <p14:tracePt t="24809" x="6345238" y="3605213"/>
          <p14:tracePt t="24813" x="6345238" y="3594100"/>
          <p14:tracePt t="24820" x="6345238" y="3581400"/>
          <p14:tracePt t="24829" x="6345238" y="3568700"/>
          <p14:tracePt t="24836" x="6345238" y="3557588"/>
          <p14:tracePt t="24842" x="6345238" y="3544888"/>
          <p14:tracePt t="24850" x="6345238" y="3532188"/>
          <p14:tracePt t="24856" x="6345238" y="3508375"/>
          <p14:tracePt t="24869" x="6345238" y="3495675"/>
          <p14:tracePt t="24877" x="6357938" y="3471863"/>
          <p14:tracePt t="24884" x="6381750" y="3448050"/>
          <p14:tracePt t="24890" x="6394450" y="3435350"/>
          <p14:tracePt t="24897" x="6418263" y="3409950"/>
          <p14:tracePt t="24904" x="6480175" y="3349625"/>
          <p14:tracePt t="24911" x="6540500" y="3300413"/>
          <p14:tracePt t="24919" x="6600825" y="3240088"/>
          <p14:tracePt t="24925" x="6699250" y="3143250"/>
          <p14:tracePt t="24932" x="6796088" y="3057525"/>
          <p14:tracePt t="24939" x="6881813" y="2984500"/>
          <p14:tracePt t="24946" x="6931025" y="2935288"/>
          <p14:tracePt t="24953" x="7004050" y="2887663"/>
          <p14:tracePt t="24960" x="7077075" y="2838450"/>
          <p14:tracePt t="24967" x="7137400" y="2801938"/>
          <p14:tracePt t="24973" x="7161213" y="2789238"/>
          <p14:tracePt t="24981" x="7173913" y="2776538"/>
          <p14:tracePt t="24987" x="7197725" y="2765425"/>
          <p14:tracePt t="24994" x="7234238" y="2752725"/>
          <p14:tracePt t="25008" x="7259638" y="2740025"/>
          <p14:tracePt t="25015" x="7270750" y="2740025"/>
          <p14:tracePt t="25022" x="7307263" y="2728913"/>
          <p14:tracePt t="25029" x="7332663" y="2716213"/>
          <p14:tracePt t="25036" x="7405688" y="2703513"/>
          <p14:tracePt t="25043" x="7466013" y="2679700"/>
          <p14:tracePt t="25050" x="7526338" y="2667000"/>
          <p14:tracePt t="25056" x="7637463" y="2643188"/>
          <p14:tracePt t="25064" x="7758113" y="2619375"/>
          <p14:tracePt t="25070" x="7856538" y="2606675"/>
          <p14:tracePt t="25077" x="7953375" y="2593975"/>
          <p14:tracePt t="25086" x="8002588" y="2593975"/>
          <p14:tracePt t="25091" x="8039100" y="2593975"/>
          <p14:tracePt t="25098" x="8112125" y="2593975"/>
          <p14:tracePt t="25105" x="8148638" y="2606675"/>
          <p14:tracePt t="25112" x="8159750" y="2606675"/>
          <p14:tracePt t="25119" x="8185150" y="2606675"/>
          <p14:tracePt t="25127" x="8208963" y="2606675"/>
          <p14:tracePt t="25133" x="8232775" y="2606675"/>
          <p14:tracePt t="25140" x="8270875" y="2619375"/>
          <p14:tracePt t="25147" x="8318500" y="2619375"/>
          <p14:tracePt t="25155" x="8355013" y="2619375"/>
          <p14:tracePt t="25161" x="8416925" y="2630488"/>
          <p14:tracePt t="25169" x="8477250" y="2655888"/>
          <p14:tracePt t="25175" x="8550275" y="2655888"/>
          <p14:tracePt t="25182" x="8623300" y="2679700"/>
          <p14:tracePt t="25188" x="8647113" y="2692400"/>
          <p14:tracePt t="25196" x="8696325" y="2703513"/>
          <p14:tracePt t="25205" x="8732838" y="2716213"/>
          <p14:tracePt t="25209" x="8782050" y="2728913"/>
          <p14:tracePt t="25217" x="8793163" y="2740025"/>
          <p14:tracePt t="25223" x="8818563" y="2752725"/>
          <p14:tracePt t="25230" x="8855075" y="2765425"/>
          <p14:tracePt t="25237" x="8866188" y="2765425"/>
          <p14:tracePt t="25244" x="8878888" y="2776538"/>
          <p14:tracePt t="25252" x="8891588" y="2789238"/>
          <p14:tracePt t="25258" x="8902700" y="2789238"/>
          <p14:tracePt t="25265" x="8902700" y="2801938"/>
          <p14:tracePt t="25271" x="8915400" y="2801938"/>
          <p14:tracePt t="25279" x="8915400" y="2814638"/>
          <p14:tracePt t="25286" x="8928100" y="2814638"/>
          <p14:tracePt t="25299" x="8939213" y="2825750"/>
          <p14:tracePt t="25306" x="8951913" y="2838450"/>
          <p14:tracePt t="25313" x="8964613" y="2838450"/>
          <p14:tracePt t="25327" x="8977313" y="2851150"/>
          <p14:tracePt t="25335" x="8988425" y="2851150"/>
          <p14:tracePt t="25342" x="9001125" y="2851150"/>
          <p14:tracePt t="25348" x="9013825" y="2862263"/>
          <p14:tracePt t="25355" x="9024938" y="2862263"/>
          <p14:tracePt t="25362" x="9037638" y="2874963"/>
          <p14:tracePt t="25369" x="9050338" y="2887663"/>
          <p14:tracePt t="25376" x="9061450" y="2887663"/>
          <p14:tracePt t="25383" x="9061450" y="2898775"/>
          <p14:tracePt t="25390" x="9074150" y="2898775"/>
          <p14:tracePt t="25396" x="9086850" y="2911475"/>
          <p14:tracePt t="25404" x="9086850" y="2924175"/>
          <p14:tracePt t="25927" x="9097963" y="2924175"/>
          <p14:tracePt t="25932" x="9159875" y="2887663"/>
          <p14:tracePt t="25939" x="9342438" y="2789238"/>
          <p14:tracePt t="25945" x="9561513" y="2703513"/>
          <p14:tracePt t="25959" x="9853613" y="2570163"/>
          <p14:tracePt t="25969" x="10012363" y="2557463"/>
          <p14:tracePt t="25974" x="10158413" y="2557463"/>
          <p14:tracePt t="25981" x="10267950" y="2582863"/>
          <p14:tracePt t="25991" x="10401300" y="2630488"/>
          <p14:tracePt t="25993" x="10523538" y="2667000"/>
          <p14:tracePt t="26000" x="10645775" y="2728913"/>
          <p14:tracePt t="26006" x="10718800" y="2765425"/>
          <p14:tracePt t="26014" x="10802938" y="2801938"/>
          <p14:tracePt t="26020" x="10912475" y="2851150"/>
          <p14:tracePt t="26027" x="11022013" y="2924175"/>
          <p14:tracePt t="26036" x="11083925" y="2960688"/>
          <p14:tracePt t="26041" x="11169650" y="3021013"/>
          <p14:tracePt t="26048" x="11229975" y="3070225"/>
          <p14:tracePt t="26055" x="11253788" y="3094038"/>
          <p14:tracePt t="26062" x="11279188" y="3130550"/>
          <p14:tracePt t="26069" x="11315700" y="3154363"/>
          <p14:tracePt t="26076" x="11339513" y="3179763"/>
          <p14:tracePt t="26082" x="11352213" y="3203575"/>
          <p14:tracePt t="26090" x="11363325" y="3203575"/>
          <p14:tracePt t="26097" x="11363325" y="3216275"/>
          <p14:tracePt t="26104" x="11376025" y="3227388"/>
          <p14:tracePt t="26119" x="11388725" y="3227388"/>
          <p14:tracePt t="26125" x="11388725" y="3240088"/>
          <p14:tracePt t="26132" x="11388725" y="3252788"/>
          <p14:tracePt t="26138" x="11399838" y="3263900"/>
          <p14:tracePt t="26146" x="11399838" y="3276600"/>
          <p14:tracePt t="26153" x="11399838" y="3289300"/>
          <p14:tracePt t="26160" x="11412538" y="3300413"/>
          <p14:tracePt t="26167" x="11412538" y="3336925"/>
          <p14:tracePt t="26173" x="11425238" y="3362325"/>
          <p14:tracePt t="26180" x="11436350" y="3398838"/>
          <p14:tracePt t="26187" x="11449050" y="3484563"/>
          <p14:tracePt t="26194" x="11449050" y="3568700"/>
          <p14:tracePt t="26204" x="11449050" y="3690938"/>
          <p14:tracePt t="26208" x="11425238" y="3813175"/>
          <p14:tracePt t="26215" x="11388725" y="3933825"/>
          <p14:tracePt t="26222" x="11352213" y="4043363"/>
          <p14:tracePt t="26229" x="11315700" y="4141788"/>
          <p14:tracePt t="26236" x="11279188" y="4238625"/>
          <p14:tracePt t="26243" x="11242675" y="4324350"/>
          <p14:tracePt t="26250" x="11169650" y="4410075"/>
          <p14:tracePt t="26256" x="11133138" y="4457700"/>
          <p14:tracePt t="26263" x="11083925" y="4506913"/>
          <p14:tracePt t="26270" x="11034713" y="4543425"/>
          <p14:tracePt t="26277" x="10998200" y="4592638"/>
          <p14:tracePt t="26284" x="10948988" y="4640263"/>
          <p14:tracePt t="26291" x="10901363" y="4689475"/>
          <p14:tracePt t="26298" x="10852150" y="4725988"/>
          <p14:tracePt t="26305" x="10839450" y="4751388"/>
          <p14:tracePt t="26311" x="10815638" y="4762500"/>
          <p14:tracePt t="26319" x="10779125" y="4799013"/>
          <p14:tracePt t="26326" x="10742613" y="4824413"/>
          <p14:tracePt t="26334" x="10718800" y="4848225"/>
          <p14:tracePt t="26340" x="10706100" y="4860925"/>
          <p14:tracePt t="26347" x="10669588" y="4884738"/>
          <p14:tracePt t="26355" x="10645775" y="4908550"/>
          <p14:tracePt t="26361" x="10620375" y="4921250"/>
          <p14:tracePt t="26369" x="10596563" y="4945063"/>
          <p14:tracePt t="26374" x="10572750" y="4970463"/>
          <p14:tracePt t="26382" x="10536238" y="4994275"/>
          <p14:tracePt t="26388" x="10510838" y="5006975"/>
          <p14:tracePt t="26395" x="10499725" y="5030788"/>
          <p14:tracePt t="26405" x="10474325" y="5043488"/>
          <p14:tracePt t="26409" x="10463213" y="5067300"/>
          <p14:tracePt t="26416" x="10450513" y="5067300"/>
          <p14:tracePt t="26423" x="10426700" y="5080000"/>
          <p14:tracePt t="26430" x="10414000" y="5103813"/>
          <p14:tracePt t="26436" x="10388600" y="5116513"/>
          <p14:tracePt t="26444" x="10377488" y="5140325"/>
          <p14:tracePt t="26450" x="10352088" y="5153025"/>
          <p14:tracePt t="26457" x="10328275" y="5164138"/>
          <p14:tracePt t="26465" x="10315575" y="5176838"/>
          <p14:tracePt t="26471" x="10304463" y="5189538"/>
          <p14:tracePt t="26479" x="10279063" y="5200650"/>
          <p14:tracePt t="26486" x="10242550" y="5226050"/>
          <p14:tracePt t="26493" x="10231438" y="5249863"/>
          <p14:tracePt t="26499" x="10218738" y="5262563"/>
          <p14:tracePt t="26506" x="10206038" y="5273675"/>
          <p14:tracePt t="26513" x="10194925" y="5299075"/>
          <p14:tracePt t="26519" x="10169525" y="5311775"/>
          <p14:tracePt t="26527" x="10158413" y="5311775"/>
          <p14:tracePt t="26536" x="10145713" y="5322888"/>
          <p14:tracePt t="26541" x="10133013" y="5348288"/>
          <p14:tracePt t="26555" x="10121900" y="5348288"/>
          <p14:tracePt t="26569" x="10121900" y="5359400"/>
          <p14:tracePt t="26576" x="10109200" y="5359400"/>
          <p14:tracePt t="26589" x="10096500" y="5372100"/>
          <p14:tracePt t="26604" x="10085388" y="5372100"/>
          <p14:tracePt t="26619" x="10085388" y="5384800"/>
          <p14:tracePt t="26631" x="10072688" y="5384800"/>
          <p14:tracePt t="26638" x="10059988" y="5395913"/>
          <p14:tracePt t="26655" x="10048875" y="5408613"/>
          <p14:tracePt t="26658" x="10036175" y="5408613"/>
          <p14:tracePt t="26665" x="10023475" y="5421313"/>
          <p14:tracePt t="26673" x="9999663" y="5421313"/>
          <p14:tracePt t="26680" x="9986963" y="5432425"/>
          <p14:tracePt t="26686" x="9963150" y="5457825"/>
          <p14:tracePt t="26694" x="9939338" y="5468938"/>
          <p14:tracePt t="26704" x="9902825" y="5494338"/>
          <p14:tracePt t="26708" x="9804400" y="5554663"/>
          <p14:tracePt t="26714" x="9634538" y="5640388"/>
          <p14:tracePt t="26730" x="9415463" y="5786438"/>
          <p14:tracePt t="26746" x="9061450" y="5956300"/>
          <p14:tracePt t="26753" x="8964613" y="5992813"/>
          <p14:tracePt t="26762" x="8732838" y="6115050"/>
          <p14:tracePt t="26776" x="8526463" y="6188075"/>
          <p14:tracePt t="26786" x="8416925" y="6224588"/>
          <p14:tracePt t="26796" x="8307388" y="6237288"/>
          <p14:tracePt t="26800" x="8208963" y="6261100"/>
          <p14:tracePt t="26814" x="8062913" y="6284913"/>
          <p14:tracePt t="26818" x="7977188" y="6284913"/>
          <p14:tracePt t="26827" x="7916863" y="6284913"/>
          <p14:tracePt t="26835" x="7867650" y="6284913"/>
          <p14:tracePt t="26844" x="7831138" y="6284913"/>
          <p14:tracePt t="26849" x="7794625" y="6284913"/>
          <p14:tracePt t="26860" x="7734300" y="6261100"/>
          <p14:tracePt t="26868" x="7710488" y="6237288"/>
          <p14:tracePt t="26879" x="7697788" y="6237288"/>
          <p14:tracePt t="26885" x="7685088" y="6224588"/>
          <p14:tracePt t="26897" x="7673975" y="6224588"/>
          <p14:tracePt t="26911" x="7661275" y="6211888"/>
          <p14:tracePt t="26918" x="7648575" y="6200775"/>
          <p14:tracePt t="26943" x="7637463" y="6200775"/>
          <p14:tracePt t="26952" x="7637463" y="6188075"/>
          <p14:tracePt t="26961" x="7624763" y="6188075"/>
          <p14:tracePt t="26971" x="7624763" y="6175375"/>
          <p14:tracePt t="26979" x="7612063" y="6175375"/>
          <p14:tracePt t="26994" x="7600950" y="6151563"/>
          <p14:tracePt t="26997" x="7588250" y="6138863"/>
          <p14:tracePt t="27013" x="7588250" y="6102350"/>
          <p14:tracePt t="27027" x="7564438" y="6078538"/>
          <p14:tracePt t="27035" x="7564438" y="6042025"/>
          <p14:tracePt t="27043" x="7564438" y="6005513"/>
          <p14:tracePt t="27050" x="7564438" y="5981700"/>
          <p14:tracePt t="27062" x="7575550" y="5907088"/>
          <p14:tracePt t="27070" x="7588250" y="5883275"/>
          <p14:tracePt t="27079" x="7588250" y="5846763"/>
          <p14:tracePt t="27083" x="7600950" y="5834063"/>
          <p14:tracePt t="27093" x="7600950" y="5810250"/>
          <p14:tracePt t="27097" x="7624763" y="5773738"/>
          <p14:tracePt t="27112" x="7673975" y="5651500"/>
          <p14:tracePt t="27116" x="7721600" y="5578475"/>
          <p14:tracePt t="27123" x="7820025" y="5457825"/>
          <p14:tracePt t="27130" x="7989888" y="5273675"/>
          <p14:tracePt t="27138" x="8112125" y="5189538"/>
          <p14:tracePt t="27144" x="8232775" y="5103813"/>
          <p14:tracePt t="27154" x="8380413" y="4981575"/>
          <p14:tracePt t="27158" x="8562975" y="4884738"/>
          <p14:tracePt t="27165" x="8647113" y="4860925"/>
          <p14:tracePt t="27171" x="8732838" y="4799013"/>
          <p14:tracePt t="27179" x="8842375" y="4787900"/>
          <p14:tracePt t="27186" x="8939213" y="4751388"/>
          <p14:tracePt t="27193" x="9024938" y="4725988"/>
          <p14:tracePt t="27200" x="9134475" y="4725988"/>
          <p14:tracePt t="27206" x="9232900" y="4714875"/>
          <p14:tracePt t="27213" x="9305925" y="4689475"/>
          <p14:tracePt t="27220" x="9378950" y="4689475"/>
          <p14:tracePt t="27227" x="9451975" y="4689475"/>
          <p14:tracePt t="27235" x="9525000" y="4689475"/>
          <p14:tracePt t="27242" x="9621838" y="4702175"/>
          <p14:tracePt t="27248" x="9694863" y="4714875"/>
          <p14:tracePt t="27255" x="9731375" y="4714875"/>
          <p14:tracePt t="27262" x="9780588" y="4738688"/>
          <p14:tracePt t="27269" x="9804400" y="4751388"/>
          <p14:tracePt t="27276" x="9890125" y="4775200"/>
          <p14:tracePt t="27283" x="9939338" y="4799013"/>
          <p14:tracePt t="27290" x="9975850" y="4811713"/>
          <p14:tracePt t="27296" x="10012363" y="4835525"/>
          <p14:tracePt t="27303" x="10023475" y="4835525"/>
          <p14:tracePt t="27310" x="10048875" y="4835525"/>
          <p14:tracePt t="27319" x="10059988" y="4835525"/>
          <p14:tracePt t="27332" x="10072688" y="4835525"/>
          <p14:tracePt t="27338" x="10072688" y="4848225"/>
          <p14:tracePt t="27345" x="10085388" y="4848225"/>
          <p14:tracePt t="27353" x="10096500" y="4848225"/>
          <p14:tracePt t="27380" x="10109200" y="4860925"/>
          <p14:tracePt t="27404" x="10121900" y="4872038"/>
          <p14:tracePt t="27415" x="10121900" y="4884738"/>
          <p14:tracePt t="27421" x="10133013" y="4884738"/>
          <p14:tracePt t="27429" x="10145713" y="4897438"/>
          <p14:tracePt t="27450" x="10158413" y="4897438"/>
          <p14:tracePt t="27456" x="10158413" y="4908550"/>
          <p14:tracePt t="27463" x="10169525" y="4908550"/>
          <p14:tracePt t="27469" x="10169525" y="4921250"/>
          <p14:tracePt t="27477" x="10182225" y="4933950"/>
          <p14:tracePt t="27484" x="10182225" y="4957763"/>
          <p14:tracePt t="27491" x="10194925" y="4957763"/>
          <p14:tracePt t="27504" x="10194925" y="4970463"/>
          <p14:tracePt t="27512" x="10194925" y="4981575"/>
          <p14:tracePt t="27519" x="10206038" y="4994275"/>
          <p14:tracePt t="27533" x="10206038" y="5006975"/>
          <p14:tracePt t="27540" x="10218738" y="5018088"/>
          <p14:tracePt t="27547" x="10218738" y="5030788"/>
          <p14:tracePt t="27554" x="10218738" y="5043488"/>
          <p14:tracePt t="27560" x="10231438" y="5067300"/>
          <p14:tracePt t="27569" x="10231438" y="5080000"/>
          <p14:tracePt t="27574" x="10231438" y="5091113"/>
          <p14:tracePt t="27580" x="10231438" y="5103813"/>
          <p14:tracePt t="27588" x="10231438" y="5116513"/>
          <p14:tracePt t="27604" x="10242550" y="5127625"/>
          <p14:tracePt t="27609" x="10242550" y="5140325"/>
          <p14:tracePt t="31099" x="10206038" y="5140325"/>
          <p14:tracePt t="31107" x="10145713" y="5153025"/>
          <p14:tracePt t="31113" x="10109200" y="5164138"/>
          <p14:tracePt t="31127" x="10036175" y="5176838"/>
          <p14:tracePt t="31138" x="9999663" y="5176838"/>
          <p14:tracePt t="31140" x="9975850" y="5176838"/>
          <p14:tracePt t="31146" x="9939338" y="5189538"/>
          <p14:tracePt t="31155" x="9926638" y="5189538"/>
          <p14:tracePt t="31160" x="9913938" y="5189538"/>
          <p14:tracePt t="31167" x="9890125" y="5200650"/>
          <p14:tracePt t="31173" x="9877425" y="5200650"/>
          <p14:tracePt t="31180" x="9853613" y="5200650"/>
          <p14:tracePt t="31187" x="9829800" y="5213350"/>
          <p14:tracePt t="31194" x="9817100" y="5213350"/>
          <p14:tracePt t="31204" x="9793288" y="5213350"/>
          <p14:tracePt t="31208" x="9756775" y="5226050"/>
          <p14:tracePt t="31214" x="9720263" y="5226050"/>
          <p14:tracePt t="31221" x="9694863" y="5237163"/>
          <p14:tracePt t="31229" x="9683750" y="5237163"/>
          <p14:tracePt t="31235" x="9658350" y="5249863"/>
          <p14:tracePt t="31243" x="9634538" y="5262563"/>
          <p14:tracePt t="31250" x="9609138" y="5262563"/>
          <p14:tracePt t="31256" x="9585325" y="5262563"/>
          <p14:tracePt t="31263" x="9572625" y="5286375"/>
          <p14:tracePt t="31270" x="9561513" y="5286375"/>
          <p14:tracePt t="31277" x="9536113" y="5286375"/>
          <p14:tracePt t="31284" x="9525000" y="5299075"/>
          <p14:tracePt t="31292" x="9512300" y="5299075"/>
          <p14:tracePt t="31298" x="9499600" y="5299075"/>
          <p14:tracePt t="31305" x="9475788" y="5299075"/>
          <p14:tracePt t="31312" x="9463088" y="5299075"/>
          <p14:tracePt t="31319" x="9439275" y="5311775"/>
          <p14:tracePt t="31325" x="9415463" y="5311775"/>
          <p14:tracePt t="31333" x="9402763" y="5311775"/>
          <p14:tracePt t="31339" x="9378950" y="5311775"/>
          <p14:tracePt t="31346" x="9353550" y="5311775"/>
          <p14:tracePt t="31353" x="9329738" y="5311775"/>
          <p14:tracePt t="31360" x="9293225" y="5311775"/>
          <p14:tracePt t="31369" x="9256713" y="5311775"/>
          <p14:tracePt t="31374" x="9232900" y="5311775"/>
          <p14:tracePt t="31381" x="9196388" y="5299075"/>
          <p14:tracePt t="31388" x="9183688" y="5286375"/>
          <p14:tracePt t="31395" x="9134475" y="5262563"/>
          <p14:tracePt t="31405" x="9074150" y="5237163"/>
          <p14:tracePt t="31408" x="9001125" y="5176838"/>
          <p14:tracePt t="31416" x="8939213" y="5116513"/>
          <p14:tracePt t="31423" x="8878888" y="5080000"/>
          <p14:tracePt t="31430" x="8805863" y="5006975"/>
          <p14:tracePt t="31436" x="8745538" y="4945063"/>
          <p14:tracePt t="31444" x="8696325" y="4884738"/>
          <p14:tracePt t="31454" x="8659813" y="4835525"/>
          <p14:tracePt t="31457" x="8599488" y="4751388"/>
          <p14:tracePt t="31464" x="8513763" y="4665663"/>
          <p14:tracePt t="31471" x="8464550" y="4603750"/>
          <p14:tracePt t="31478" x="8391525" y="4506913"/>
          <p14:tracePt t="31486" x="8294688" y="4360863"/>
          <p14:tracePt t="31492" x="8232775" y="4214813"/>
          <p14:tracePt t="31499" x="8196263" y="4092575"/>
          <p14:tracePt t="31506" x="8148638" y="3995738"/>
          <p14:tracePt t="31513" x="8112125" y="3886200"/>
          <p14:tracePt t="31519" x="8086725" y="3703638"/>
          <p14:tracePt t="31527" x="8062913" y="3568700"/>
          <p14:tracePt t="31534" x="8039100" y="3459163"/>
          <p14:tracePt t="31541" x="8039100" y="3373438"/>
          <p14:tracePt t="31548" x="8039100" y="3300413"/>
          <p14:tracePt t="31554" x="8039100" y="3227388"/>
          <p14:tracePt t="31561" x="8050213" y="3117850"/>
          <p14:tracePt t="31569" x="8062913" y="3033713"/>
          <p14:tracePt t="31575" x="8075613" y="3008313"/>
          <p14:tracePt t="31583" x="8075613" y="2984500"/>
          <p14:tracePt t="31589" x="8099425" y="2947988"/>
          <p14:tracePt t="31597" x="8099425" y="2935288"/>
          <p14:tracePt t="32137" x="7989888" y="2765425"/>
          <p14:tracePt t="32144" x="7843838" y="2484438"/>
          <p14:tracePt t="32152" x="7758113" y="2278063"/>
          <p14:tracePt t="32158" x="7710488" y="2168525"/>
          <p14:tracePt t="32164" x="7673975" y="1973263"/>
          <p14:tracePt t="32172" x="7661275" y="1827213"/>
          <p14:tracePt t="32178" x="7648575" y="1704975"/>
          <p14:tracePt t="32186" x="7624763" y="1449388"/>
          <p14:tracePt t="32193" x="7624763" y="1157288"/>
          <p14:tracePt t="32199" x="7624763" y="1023938"/>
          <p14:tracePt t="32206" x="7624763" y="839788"/>
          <p14:tracePt t="32213" x="7624763" y="560388"/>
          <p14:tracePt t="32220" x="7624763" y="341313"/>
          <p14:tracePt t="32227" x="7624763" y="231775"/>
          <p14:tracePt t="32235" x="7624763" y="122238"/>
          <p14:tracePt t="32241" x="7624763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A12F6F4-A8A3-91F5-6C67-C8CDAD7F7A65}"/>
              </a:ext>
            </a:extLst>
          </p:cNvPr>
          <p:cNvSpPr txBox="1"/>
          <p:nvPr/>
        </p:nvSpPr>
        <p:spPr>
          <a:xfrm>
            <a:off x="2055805" y="3119386"/>
            <a:ext cx="2921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2400" dirty="0">
                <a:solidFill>
                  <a:srgbClr val="FF33CC"/>
                </a:solidFill>
              </a:rPr>
              <a:t>Bisect:</a:t>
            </a:r>
            <a:r>
              <a:rPr lang="en-ZA" sz="2400" dirty="0">
                <a:solidFill>
                  <a:srgbClr val="0070C0"/>
                </a:solidFill>
              </a:rPr>
              <a:t> </a:t>
            </a:r>
            <a:r>
              <a:rPr lang="en-ZA" sz="2400" dirty="0">
                <a:solidFill>
                  <a:schemeClr val="bg1"/>
                </a:solidFill>
              </a:rPr>
              <a:t>to cut in half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D35BE4-688F-D486-C647-C16F1F7AF848}"/>
              </a:ext>
            </a:extLst>
          </p:cNvPr>
          <p:cNvSpPr txBox="1"/>
          <p:nvPr/>
        </p:nvSpPr>
        <p:spPr>
          <a:xfrm>
            <a:off x="889069" y="1315514"/>
            <a:ext cx="36767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2400" dirty="0">
                <a:solidFill>
                  <a:srgbClr val="0070C0"/>
                </a:solidFill>
              </a:rPr>
              <a:t>Vertex: </a:t>
            </a:r>
            <a:r>
              <a:rPr lang="en-ZA" sz="2400" dirty="0">
                <a:solidFill>
                  <a:schemeClr val="bg1"/>
                </a:solidFill>
              </a:rPr>
              <a:t>a corner of a shape where two lines intersect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0BF458-3B90-4B09-E296-BB08683EB003}"/>
              </a:ext>
            </a:extLst>
          </p:cNvPr>
          <p:cNvSpPr txBox="1"/>
          <p:nvPr/>
        </p:nvSpPr>
        <p:spPr>
          <a:xfrm>
            <a:off x="6342561" y="1703910"/>
            <a:ext cx="40556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2400" dirty="0">
                <a:solidFill>
                  <a:srgbClr val="FFFF00"/>
                </a:solidFill>
              </a:rPr>
              <a:t>Collinear:</a:t>
            </a:r>
            <a:r>
              <a:rPr lang="en-ZA" sz="2400" dirty="0">
                <a:solidFill>
                  <a:srgbClr val="FF0000"/>
                </a:solidFill>
              </a:rPr>
              <a:t> </a:t>
            </a:r>
            <a:r>
              <a:rPr lang="en-ZA" sz="2400" dirty="0">
                <a:solidFill>
                  <a:schemeClr val="bg1"/>
                </a:solidFill>
              </a:rPr>
              <a:t>points that lie on the same straight line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F1F60C4-D898-D46B-F5C4-3188148EE6E1}"/>
              </a:ext>
            </a:extLst>
          </p:cNvPr>
          <p:cNvSpPr txBox="1"/>
          <p:nvPr/>
        </p:nvSpPr>
        <p:spPr>
          <a:xfrm>
            <a:off x="5966772" y="3119386"/>
            <a:ext cx="480719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2400" dirty="0">
                <a:solidFill>
                  <a:srgbClr val="00B050"/>
                </a:solidFill>
              </a:rPr>
              <a:t>Inclination of a line: </a:t>
            </a:r>
            <a:r>
              <a:rPr lang="en-ZA" sz="2400" dirty="0">
                <a:solidFill>
                  <a:schemeClr val="bg1"/>
                </a:solidFill>
              </a:rPr>
              <a:t>The angle which a line makes with the positive x-axis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A5BDE1E-9B3B-71D7-8AD1-0C52DD896D0B}"/>
              </a:ext>
            </a:extLst>
          </p:cNvPr>
          <p:cNvSpPr txBox="1"/>
          <p:nvPr/>
        </p:nvSpPr>
        <p:spPr>
          <a:xfrm>
            <a:off x="3922724" y="4942321"/>
            <a:ext cx="408809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2400" dirty="0">
                <a:solidFill>
                  <a:srgbClr val="FF0000"/>
                </a:solidFill>
              </a:rPr>
              <a:t>You must revise the properties of different types of triangle, quadrilaterals and lines.</a:t>
            </a:r>
            <a:endParaRPr lang="en-ZA" sz="2400" dirty="0">
              <a:solidFill>
                <a:schemeClr val="bg1"/>
              </a:solidFill>
            </a:endParaRPr>
          </a:p>
        </p:txBody>
      </p:sp>
      <p:pic>
        <p:nvPicPr>
          <p:cNvPr id="44" name="Audio 43">
            <a:hlinkClick r:id="" action="ppaction://media"/>
            <a:extLst>
              <a:ext uri="{FF2B5EF4-FFF2-40B4-BE49-F238E27FC236}">
                <a16:creationId xmlns:a16="http://schemas.microsoft.com/office/drawing/2014/main" id="{73BDB796-A352-FDFF-DF20-2BCABB4897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119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873"/>
    </mc:Choice>
    <mc:Fallback xmlns="">
      <p:transition spd="slow" advTm="54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66" x="8489950" y="4678363"/>
          <p14:tracePt t="3523" x="8477250" y="4665663"/>
          <p14:tracePt t="3530" x="8464550" y="4665663"/>
          <p14:tracePt t="3537" x="8464550" y="4652963"/>
          <p14:tracePt t="3543" x="8440738" y="4652963"/>
          <p14:tracePt t="3560" x="8404225" y="4640263"/>
          <p14:tracePt t="3562" x="8380413" y="4640263"/>
          <p14:tracePt t="3570" x="8343900" y="4640263"/>
          <p14:tracePt t="3577" x="8307388" y="4629150"/>
          <p14:tracePt t="3584" x="8281988" y="4629150"/>
          <p14:tracePt t="3590" x="8245475" y="4629150"/>
          <p14:tracePt t="3598" x="8208963" y="4629150"/>
          <p14:tracePt t="3604" x="8148638" y="4629150"/>
          <p14:tracePt t="3611" x="8099425" y="4629150"/>
          <p14:tracePt t="3620" x="8075613" y="4629150"/>
          <p14:tracePt t="3625" x="8039100" y="4616450"/>
          <p14:tracePt t="3632" x="7989888" y="4616450"/>
          <p14:tracePt t="3639" x="7940675" y="4616450"/>
          <p14:tracePt t="3647" x="7831138" y="4616450"/>
          <p14:tracePt t="3653" x="7721600" y="4616450"/>
          <p14:tracePt t="3659" x="7588250" y="4629150"/>
          <p14:tracePt t="3669" x="7429500" y="4652963"/>
          <p14:tracePt t="3674" x="7210425" y="4652963"/>
          <p14:tracePt t="3681" x="7077075" y="4652963"/>
          <p14:tracePt t="3688" x="6954838" y="4652963"/>
          <p14:tracePt t="3695" x="6735763" y="4640263"/>
          <p14:tracePt t="3701" x="6577013" y="4640263"/>
          <p14:tracePt t="3708" x="6321425" y="4616450"/>
          <p14:tracePt t="3719" x="5943600" y="4603750"/>
          <p14:tracePt t="3722" x="5518150" y="4543425"/>
          <p14:tracePt t="3729" x="5187950" y="4494213"/>
          <p14:tracePt t="3736" x="4908550" y="4470400"/>
          <p14:tracePt t="3743" x="4518025" y="4410075"/>
          <p14:tracePt t="3751" x="4287838" y="4348163"/>
          <p14:tracePt t="3758" x="4079875" y="4311650"/>
          <p14:tracePt t="3765" x="3933825" y="4287838"/>
          <p14:tracePt t="3771" x="3811588" y="4275138"/>
          <p14:tracePt t="3778" x="3714750" y="4275138"/>
          <p14:tracePt t="3784" x="3617913" y="4275138"/>
          <p14:tracePt t="3792" x="3532188" y="4275138"/>
          <p14:tracePt t="3801" x="3446463" y="4275138"/>
          <p14:tracePt t="3806" x="3409950" y="4275138"/>
          <p14:tracePt t="3812" x="3362325" y="4275138"/>
          <p14:tracePt t="3820" x="3325813" y="4275138"/>
          <p14:tracePt t="3827" x="3263900" y="4251325"/>
          <p14:tracePt t="3834" x="3240088" y="4251325"/>
          <p14:tracePt t="3841" x="3190875" y="4238625"/>
          <p14:tracePt t="3847" x="3167063" y="4238625"/>
          <p14:tracePt t="3854" x="3141663" y="4238625"/>
          <p14:tracePt t="3861" x="3130550" y="4238625"/>
          <p14:tracePt t="3882" x="3117850" y="4238625"/>
          <p14:tracePt t="3951" x="3117850" y="4251325"/>
          <p14:tracePt t="3993" x="3117850" y="4264025"/>
          <p14:tracePt t="4342" x="3044825" y="4227513"/>
          <p14:tracePt t="4348" x="2947988" y="4165600"/>
          <p14:tracePt t="4355" x="2813050" y="4081463"/>
          <p14:tracePt t="4363" x="2679700" y="3983038"/>
          <p14:tracePt t="4376" x="2508250" y="3860800"/>
          <p14:tracePt t="4383" x="2398713" y="3763963"/>
          <p14:tracePt t="4392" x="2314575" y="3690938"/>
          <p14:tracePt t="4396" x="2216150" y="3641725"/>
          <p14:tracePt t="4403" x="2058988" y="3544888"/>
          <p14:tracePt t="4409" x="1960563" y="3448050"/>
          <p14:tracePt t="4417" x="1814513" y="3373438"/>
          <p14:tracePt t="4424" x="1754188" y="3313113"/>
          <p14:tracePt t="4430" x="1717675" y="3263900"/>
          <p14:tracePt t="4437" x="1644650" y="3203575"/>
          <p14:tracePt t="4444" x="1582738" y="3143250"/>
          <p14:tracePt t="4451" x="1558925" y="3130550"/>
          <p14:tracePt t="4459" x="1535113" y="3106738"/>
          <p14:tracePt t="4466" x="1522413" y="3094038"/>
          <p14:tracePt t="4472" x="1522413" y="3081338"/>
          <p14:tracePt t="4479" x="1509713" y="3070225"/>
          <p14:tracePt t="4486" x="1509713" y="3057525"/>
          <p14:tracePt t="4501" x="1498600" y="3044825"/>
          <p14:tracePt t="4515" x="1498600" y="3033713"/>
          <p14:tracePt t="4521" x="1498600" y="3021013"/>
          <p14:tracePt t="4535" x="1485900" y="3008313"/>
          <p14:tracePt t="4542" x="1485900" y="2997200"/>
          <p14:tracePt t="4556" x="1485900" y="2984500"/>
          <p14:tracePt t="4563" x="1485900" y="2960688"/>
          <p14:tracePt t="4577" x="1485900" y="2935288"/>
          <p14:tracePt t="4584" x="1485900" y="2924175"/>
          <p14:tracePt t="4590" x="1473200" y="2898775"/>
          <p14:tracePt t="4598" x="1473200" y="2887663"/>
          <p14:tracePt t="4604" x="1473200" y="2874963"/>
          <p14:tracePt t="4620" x="1462088" y="2851150"/>
          <p14:tracePt t="4625" x="1462088" y="2838450"/>
          <p14:tracePt t="4634" x="1449388" y="2825750"/>
          <p14:tracePt t="4639" x="1449388" y="2814638"/>
          <p14:tracePt t="4646" x="1436688" y="2789238"/>
          <p14:tracePt t="4653" x="1425575" y="2765425"/>
          <p14:tracePt t="4660" x="1412875" y="2740025"/>
          <p14:tracePt t="4668" x="1389063" y="2703513"/>
          <p14:tracePt t="4674" x="1363663" y="2667000"/>
          <p14:tracePt t="4681" x="1327150" y="2630488"/>
          <p14:tracePt t="4687" x="1266825" y="2570163"/>
          <p14:tracePt t="4695" x="1206500" y="2509838"/>
          <p14:tracePt t="4701" x="1169988" y="2473325"/>
          <p14:tracePt t="4709" x="1144588" y="2460625"/>
          <p14:tracePt t="4716" x="1120775" y="2436813"/>
          <p14:tracePt t="4723" x="1108075" y="2424113"/>
          <p14:tracePt t="4729" x="1096963" y="2411413"/>
          <p14:tracePt t="4736" x="1084263" y="2400300"/>
          <p14:tracePt t="4743" x="1071563" y="2387600"/>
          <p14:tracePt t="4751" x="1058863" y="2387600"/>
          <p14:tracePt t="4764" x="1047750" y="2374900"/>
          <p14:tracePt t="4792" x="1035050" y="2374900"/>
          <p14:tracePt t="4827" x="1035050" y="2363788"/>
          <p14:tracePt t="4840" x="1035050" y="2351088"/>
          <p14:tracePt t="4847" x="1035050" y="2338388"/>
          <p14:tracePt t="4861" x="1035050" y="2327275"/>
          <p14:tracePt t="4869" x="1035050" y="2314575"/>
          <p14:tracePt t="4875" x="1035050" y="2301875"/>
          <p14:tracePt t="4884" x="1035050" y="2254250"/>
          <p14:tracePt t="5286" x="1071563" y="2192338"/>
          <p14:tracePt t="5293" x="1120775" y="2132013"/>
          <p14:tracePt t="5306" x="1243013" y="2009775"/>
          <p14:tracePt t="5314" x="1316038" y="1949450"/>
          <p14:tracePt t="5325" x="1389063" y="1887538"/>
          <p14:tracePt t="5327" x="1509713" y="1814513"/>
          <p14:tracePt t="5337" x="1692275" y="1681163"/>
          <p14:tracePt t="5341" x="1803400" y="1608138"/>
          <p14:tracePt t="5347" x="1912938" y="1535113"/>
          <p14:tracePt t="5354" x="2155825" y="1412875"/>
          <p14:tracePt t="5361" x="2411413" y="1266825"/>
          <p14:tracePt t="5369" x="2643188" y="1157288"/>
          <p14:tracePt t="5375" x="3008313" y="1035050"/>
          <p14:tracePt t="5382" x="3276600" y="974725"/>
          <p14:tracePt t="5389" x="3508375" y="912813"/>
          <p14:tracePt t="5396" x="3970338" y="865188"/>
          <p14:tracePt t="5403" x="4530725" y="803275"/>
          <p14:tracePt t="5411" x="5018088" y="742950"/>
          <p14:tracePt t="5419" x="5322888" y="730250"/>
          <p14:tracePt t="5424" x="5797550" y="719138"/>
          <p14:tracePt t="5431" x="6199188" y="682625"/>
          <p14:tracePt t="5438" x="6467475" y="682625"/>
          <p14:tracePt t="5445" x="6772275" y="682625"/>
          <p14:tracePt t="5451" x="7088188" y="682625"/>
          <p14:tracePt t="5459" x="7466013" y="693738"/>
          <p14:tracePt t="5467" x="7612063" y="693738"/>
          <p14:tracePt t="5473" x="7770813" y="706438"/>
          <p14:tracePt t="5479" x="7916863" y="730250"/>
          <p14:tracePt t="5486" x="8002588" y="755650"/>
          <p14:tracePt t="5494" x="8075613" y="779463"/>
          <p14:tracePt t="5501" x="8123238" y="803275"/>
          <p14:tracePt t="5508" x="8172450" y="815975"/>
          <p14:tracePt t="5515" x="8185150" y="828675"/>
          <p14:tracePt t="5521" x="8196263" y="839788"/>
          <p14:tracePt t="5528" x="8208963" y="839788"/>
          <p14:tracePt t="5534" x="8221663" y="865188"/>
          <p14:tracePt t="5542" x="8232775" y="876300"/>
          <p14:tracePt t="5550" x="8245475" y="889000"/>
          <p14:tracePt t="5556" x="8258175" y="901700"/>
          <p14:tracePt t="5563" x="8270875" y="925513"/>
          <p14:tracePt t="5570" x="8281988" y="950913"/>
          <p14:tracePt t="5576" x="8307388" y="962025"/>
          <p14:tracePt t="5584" x="8331200" y="987425"/>
          <p14:tracePt t="5591" x="8343900" y="1011238"/>
          <p14:tracePt t="5597" x="8367713" y="1035050"/>
          <p14:tracePt t="5604" x="8367713" y="1060450"/>
          <p14:tracePt t="5611" x="8380413" y="1084263"/>
          <p14:tracePt t="5620" x="8404225" y="1096963"/>
          <p14:tracePt t="5634" x="8416925" y="1108075"/>
          <p14:tracePt t="5639" x="8428038" y="1133475"/>
          <p14:tracePt t="5646" x="8464550" y="1169988"/>
          <p14:tracePt t="5653" x="8526463" y="1217613"/>
          <p14:tracePt t="5660" x="8610600" y="1303338"/>
          <p14:tracePt t="5669" x="8683625" y="1376363"/>
          <p14:tracePt t="5674" x="8756650" y="1462088"/>
          <p14:tracePt t="5680" x="8878888" y="1571625"/>
          <p14:tracePt t="5688" x="8988425" y="1693863"/>
          <p14:tracePt t="5695" x="9086850" y="1778000"/>
          <p14:tracePt t="5701" x="9123363" y="1827213"/>
          <p14:tracePt t="5708" x="9159875" y="1887538"/>
          <p14:tracePt t="5717" x="9170988" y="1912938"/>
          <p14:tracePt t="5722" x="9183688" y="1924050"/>
          <p14:tracePt t="5729" x="9183688" y="1949450"/>
          <p14:tracePt t="5736" x="9196388" y="1973263"/>
          <p14:tracePt t="5743" x="9196388" y="1985963"/>
          <p14:tracePt t="5751" x="9207500" y="1997075"/>
          <p14:tracePt t="5758" x="9207500" y="2009775"/>
          <p14:tracePt t="5764" x="9207500" y="2022475"/>
          <p14:tracePt t="5770" x="9232900" y="2046288"/>
          <p14:tracePt t="5778" x="9232900" y="2058988"/>
          <p14:tracePt t="5784" x="9244013" y="2106613"/>
          <p14:tracePt t="5792" x="9256713" y="2155825"/>
          <p14:tracePt t="5800" x="9280525" y="2217738"/>
          <p14:tracePt t="5806" x="9293225" y="2241550"/>
          <p14:tracePt t="5813" x="9317038" y="2278063"/>
          <p14:tracePt t="5820" x="9329738" y="2301875"/>
          <p14:tracePt t="5827" x="9342438" y="2327275"/>
          <p14:tracePt t="5834" x="9353550" y="2363788"/>
          <p14:tracePt t="5841" x="9378950" y="2411413"/>
          <p14:tracePt t="5850" x="9390063" y="2460625"/>
          <p14:tracePt t="5854" x="9402763" y="2484438"/>
          <p14:tracePt t="5861" x="9415463" y="2520950"/>
          <p14:tracePt t="5867" x="9415463" y="2546350"/>
          <p14:tracePt t="5875" x="9415463" y="2593975"/>
          <p14:tracePt t="6244" x="9329738" y="2655888"/>
          <p14:tracePt t="6254" x="9244013" y="2716213"/>
          <p14:tracePt t="6258" x="9196388" y="2740025"/>
          <p14:tracePt t="6265" x="9134475" y="2765425"/>
          <p14:tracePt t="6272" x="9061450" y="2789238"/>
          <p14:tracePt t="6278" x="8964613" y="2825750"/>
          <p14:tracePt t="6284" x="8842375" y="2838450"/>
          <p14:tracePt t="6291" x="8720138" y="2874963"/>
          <p14:tracePt t="6300" x="8659813" y="2898775"/>
          <p14:tracePt t="6306" x="8550275" y="2911475"/>
          <p14:tracePt t="6313" x="8464550" y="2960688"/>
          <p14:tracePt t="6319" x="8367713" y="2984500"/>
          <p14:tracePt t="6327" x="8281988" y="3021013"/>
          <p14:tracePt t="6334" x="8232775" y="3044825"/>
          <p14:tracePt t="6341" x="8135938" y="3106738"/>
          <p14:tracePt t="6348" x="8039100" y="3117850"/>
          <p14:tracePt t="6370" x="7843838" y="3203575"/>
          <p14:tracePt t="6376" x="7770813" y="3227388"/>
          <p14:tracePt t="6384" x="7710488" y="3263900"/>
          <p14:tracePt t="6389" x="7624763" y="3300413"/>
          <p14:tracePt t="6396" x="7515225" y="3336925"/>
          <p14:tracePt t="6402" x="7429500" y="3386138"/>
          <p14:tracePt t="6410" x="7356475" y="3409950"/>
          <p14:tracePt t="6419" x="7223125" y="3435350"/>
          <p14:tracePt t="6423" x="7040563" y="3448050"/>
          <p14:tracePt t="6431" x="6796088" y="3459163"/>
          <p14:tracePt t="6438" x="6662738" y="3471863"/>
          <p14:tracePt t="6445" x="6454775" y="3471863"/>
          <p14:tracePt t="6451" x="6175375" y="3484563"/>
          <p14:tracePt t="6459" x="5992813" y="3484563"/>
          <p14:tracePt t="6467" x="5834063" y="3484563"/>
          <p14:tracePt t="6473" x="5614988" y="3484563"/>
          <p14:tracePt t="6479" x="5297488" y="3484563"/>
          <p14:tracePt t="6486" x="5127625" y="3471863"/>
          <p14:tracePt t="6494" x="4994275" y="3471863"/>
          <p14:tracePt t="6501" x="4811713" y="3448050"/>
          <p14:tracePt t="6507" x="4689475" y="3435350"/>
          <p14:tracePt t="6515" x="4554538" y="3409950"/>
          <p14:tracePt t="6521" x="4433888" y="3386138"/>
          <p14:tracePt t="6527" x="4262438" y="3349625"/>
          <p14:tracePt t="6535" x="4129088" y="3300413"/>
          <p14:tracePt t="6542" x="4019550" y="3276600"/>
          <p14:tracePt t="6551" x="3946525" y="3263900"/>
          <p14:tracePt t="6556" x="3836988" y="3240088"/>
          <p14:tracePt t="6563" x="3738563" y="3216275"/>
          <p14:tracePt t="6570" x="3690938" y="3203575"/>
          <p14:tracePt t="6576" x="3605213" y="3167063"/>
          <p14:tracePt t="6584" x="3568700" y="3154363"/>
          <p14:tracePt t="6590" x="3532188" y="3143250"/>
          <p14:tracePt t="6597" x="3482975" y="3130550"/>
          <p14:tracePt t="6604" x="3446463" y="3117850"/>
          <p14:tracePt t="6611" x="3422650" y="3117850"/>
          <p14:tracePt t="6619" x="3398838" y="3106738"/>
          <p14:tracePt t="6626" x="3362325" y="3106738"/>
          <p14:tracePt t="6634" x="3349625" y="3106738"/>
          <p14:tracePt t="6639" x="3336925" y="3106738"/>
          <p14:tracePt t="6646" x="3325813" y="3106738"/>
          <p14:tracePt t="6653" x="3313113" y="3106738"/>
          <p14:tracePt t="6659" x="3313113" y="3094038"/>
          <p14:tracePt t="6668" x="3300413" y="3094038"/>
          <p14:tracePt t="8119" x="3289300" y="3094038"/>
          <p14:tracePt t="8126" x="3263900" y="3081338"/>
          <p14:tracePt t="8133" x="3227388" y="3081338"/>
          <p14:tracePt t="8139" x="3203575" y="3057525"/>
          <p14:tracePt t="8146" x="3105150" y="3021013"/>
          <p14:tracePt t="8153" x="2984500" y="2971800"/>
          <p14:tracePt t="8160" x="2874963" y="2935288"/>
          <p14:tracePt t="8167" x="2752725" y="2887663"/>
          <p14:tracePt t="8174" x="2570163" y="2838450"/>
          <p14:tracePt t="8181" x="2435225" y="2814638"/>
          <p14:tracePt t="8188" x="2314575" y="2789238"/>
          <p14:tracePt t="8195" x="2155825" y="2752725"/>
          <p14:tracePt t="8201" x="1973263" y="2728913"/>
          <p14:tracePt t="8209" x="1827213" y="2703513"/>
          <p14:tracePt t="8222" x="1644650" y="2667000"/>
          <p14:tracePt t="8229" x="1546225" y="2655888"/>
          <p14:tracePt t="8236" x="1473200" y="2630488"/>
          <p14:tracePt t="8243" x="1425575" y="2630488"/>
          <p14:tracePt t="8251" x="1363663" y="2619375"/>
          <p14:tracePt t="8258" x="1266825" y="2619375"/>
          <p14:tracePt t="8264" x="1206500" y="2606675"/>
          <p14:tracePt t="8271" x="1144588" y="2606675"/>
          <p14:tracePt t="8278" x="1071563" y="2606675"/>
          <p14:tracePt t="8284" x="998538" y="2593975"/>
          <p14:tracePt t="8292" x="938213" y="2582863"/>
          <p14:tracePt t="8300" x="876300" y="2582863"/>
          <p14:tracePt t="8306" x="828675" y="2570163"/>
          <p14:tracePt t="8313" x="755650" y="2557463"/>
          <p14:tracePt t="8319" x="693738" y="2557463"/>
          <p14:tracePt t="8326" x="620713" y="2533650"/>
          <p14:tracePt t="8334" x="584200" y="2533650"/>
          <p14:tracePt t="8341" x="547688" y="2520950"/>
          <p14:tracePt t="8348" x="536575" y="2520950"/>
          <p14:tracePt t="8355" x="487363" y="2497138"/>
          <p14:tracePt t="8361" x="463550" y="2497138"/>
          <p14:tracePt t="8370" x="438150" y="2473325"/>
          <p14:tracePt t="8375" x="427038" y="2460625"/>
          <p14:tracePt t="8383" x="401638" y="2436813"/>
          <p14:tracePt t="8389" x="390525" y="2424113"/>
          <p14:tracePt t="8396" x="377825" y="2424113"/>
          <p14:tracePt t="8410" x="365125" y="2411413"/>
          <p14:tracePt t="8419" x="352425" y="2400300"/>
          <p14:tracePt t="8432" x="341313" y="2387600"/>
          <p14:tracePt t="8438" x="341313" y="2374900"/>
          <p14:tracePt t="8445" x="328613" y="2363788"/>
          <p14:tracePt t="8451" x="328613" y="2351088"/>
          <p14:tracePt t="8459" x="315913" y="2327275"/>
          <p14:tracePt t="8468" x="315913" y="2290763"/>
          <p14:tracePt t="8472" x="304800" y="2254250"/>
          <p14:tracePt t="8479" x="304800" y="2228850"/>
          <p14:tracePt t="8486" x="304800" y="2179638"/>
          <p14:tracePt t="8493" x="304800" y="2132013"/>
          <p14:tracePt t="8501" x="315913" y="2070100"/>
          <p14:tracePt t="8507" x="341313" y="2022475"/>
          <p14:tracePt t="8514" x="365125" y="1936750"/>
          <p14:tracePt t="8521" x="414338" y="1851025"/>
          <p14:tracePt t="8528" x="450850" y="1803400"/>
          <p14:tracePt t="8535" x="487363" y="1741488"/>
          <p14:tracePt t="8542" x="523875" y="1657350"/>
          <p14:tracePt t="8550" x="573088" y="1595438"/>
          <p14:tracePt t="8556" x="609600" y="1546225"/>
          <p14:tracePt t="8563" x="646113" y="1485900"/>
          <p14:tracePt t="8570" x="730250" y="1425575"/>
          <p14:tracePt t="8577" x="828675" y="1376363"/>
          <p14:tracePt t="8584" x="889000" y="1339850"/>
          <p14:tracePt t="8591" x="974725" y="1327150"/>
          <p14:tracePt t="8600" x="1058863" y="1303338"/>
          <p14:tracePt t="8604" x="1157288" y="1303338"/>
          <p14:tracePt t="8611" x="1243013" y="1290638"/>
          <p14:tracePt t="8619" x="1352550" y="1290638"/>
          <p14:tracePt t="8625" x="1449388" y="1303338"/>
          <p14:tracePt t="8634" x="1546225" y="1339850"/>
          <p14:tracePt t="8639" x="1644650" y="1352550"/>
          <p14:tracePt t="8646" x="1741488" y="1376363"/>
          <p14:tracePt t="8653" x="1790700" y="1389063"/>
          <p14:tracePt t="8660" x="1839913" y="1389063"/>
          <p14:tracePt t="8667" x="1887538" y="1425575"/>
          <p14:tracePt t="8675" x="1912938" y="1425575"/>
          <p14:tracePt t="8680" x="1924050" y="1436688"/>
          <p14:tracePt t="8688" x="1936750" y="1436688"/>
          <p14:tracePt t="8695" x="1949450" y="1436688"/>
          <p14:tracePt t="8709" x="1960563" y="1436688"/>
          <p14:tracePt t="8729" x="1960563" y="1449388"/>
          <p14:tracePt t="8750" x="1960563" y="1462088"/>
          <p14:tracePt t="8758" x="1985963" y="1473200"/>
          <p14:tracePt t="8764" x="1997075" y="1498600"/>
          <p14:tracePt t="8771" x="2058988" y="1546225"/>
          <p14:tracePt t="8778" x="2132013" y="1608138"/>
          <p14:tracePt t="8784" x="2192338" y="1657350"/>
          <p14:tracePt t="8792" x="2228850" y="1693863"/>
          <p14:tracePt t="8801" x="2301875" y="1741488"/>
          <p14:tracePt t="8806" x="2362200" y="1778000"/>
          <p14:tracePt t="8813" x="2398713" y="1803400"/>
          <p14:tracePt t="8821" x="2424113" y="1814513"/>
          <p14:tracePt t="8827" x="2435225" y="1827213"/>
          <p14:tracePt t="8834" x="2447925" y="1839913"/>
          <p14:tracePt t="8850" x="2460625" y="1851025"/>
          <p14:tracePt t="8853" x="2471738" y="1851025"/>
          <p14:tracePt t="8862" x="2471738" y="1863725"/>
          <p14:tracePt t="8867" x="2471738" y="1876425"/>
          <p14:tracePt t="8875" x="2484438" y="1876425"/>
          <p14:tracePt t="8889" x="2484438" y="1887538"/>
          <p14:tracePt t="8896" x="2497138" y="1887538"/>
          <p14:tracePt t="8903" x="2497138" y="1900238"/>
          <p14:tracePt t="8919" x="2508250" y="1900238"/>
          <p14:tracePt t="8924" x="2508250" y="1912938"/>
          <p14:tracePt t="8945" x="2508250" y="1924050"/>
          <p14:tracePt t="8966" x="2508250" y="1936750"/>
          <p14:tracePt t="8986" x="2508250" y="1949450"/>
          <p14:tracePt t="8993" x="2508250" y="1960563"/>
          <p14:tracePt t="9007" x="2497138" y="1973263"/>
          <p14:tracePt t="9013" x="2484438" y="1997075"/>
          <p14:tracePt t="9021" x="2460625" y="2009775"/>
          <p14:tracePt t="9028" x="2411413" y="2046288"/>
          <p14:tracePt t="9034" x="2314575" y="2082800"/>
          <p14:tracePt t="9042" x="2205038" y="2106613"/>
          <p14:tracePt t="9050" x="2132013" y="2119313"/>
          <p14:tracePt t="9056" x="2009775" y="2143125"/>
          <p14:tracePt t="9063" x="1912938" y="2155825"/>
          <p14:tracePt t="9069" x="1851025" y="2155825"/>
          <p14:tracePt t="9076" x="1803400" y="2155825"/>
          <p14:tracePt t="9084" x="1728788" y="2155825"/>
          <p14:tracePt t="9090" x="1655763" y="2143125"/>
          <p14:tracePt t="9098" x="1595438" y="2143125"/>
          <p14:tracePt t="9105" x="1522413" y="2119313"/>
          <p14:tracePt t="9111" x="1436688" y="2106613"/>
          <p14:tracePt t="9117" x="1389063" y="2082800"/>
          <p14:tracePt t="9125" x="1339850" y="2070100"/>
          <p14:tracePt t="9133" x="1290638" y="2046288"/>
          <p14:tracePt t="9139" x="1254125" y="2022475"/>
          <p14:tracePt t="9147" x="1193800" y="1997075"/>
          <p14:tracePt t="9152" x="1157288" y="1985963"/>
          <p14:tracePt t="9160" x="1133475" y="1973263"/>
          <p14:tracePt t="9167" x="1071563" y="1949450"/>
          <p14:tracePt t="9174" x="1011238" y="1924050"/>
          <p14:tracePt t="9181" x="962025" y="1900238"/>
          <p14:tracePt t="9187" x="901700" y="1887538"/>
          <p14:tracePt t="9195" x="865188" y="1863725"/>
          <p14:tracePt t="9201" x="852488" y="1863725"/>
          <p14:tracePt t="9209" x="828675" y="1851025"/>
          <p14:tracePt t="9223" x="803275" y="1839913"/>
          <p14:tracePt t="9229" x="803275" y="1827213"/>
          <p14:tracePt t="9236" x="792163" y="1827213"/>
          <p14:tracePt t="9251" x="792163" y="1814513"/>
          <p14:tracePt t="9265" x="779463" y="1814513"/>
          <p14:tracePt t="9300" x="779463" y="1803400"/>
          <p14:tracePt t="9306" x="766763" y="1803400"/>
          <p14:tracePt t="9375" x="766763" y="1790700"/>
          <p14:tracePt t="9396" x="766763" y="1778000"/>
          <p14:tracePt t="9403" x="779463" y="1766888"/>
          <p14:tracePt t="9410" x="803275" y="1754188"/>
          <p14:tracePt t="9419" x="815975" y="1730375"/>
          <p14:tracePt t="9424" x="839788" y="1717675"/>
          <p14:tracePt t="9431" x="901700" y="1668463"/>
          <p14:tracePt t="9452" x="1144588" y="1522413"/>
          <p14:tracePt t="9459" x="1217613" y="1473200"/>
          <p14:tracePt t="9468" x="1316038" y="1425575"/>
          <p14:tracePt t="9472" x="1462088" y="1352550"/>
          <p14:tracePt t="9479" x="1608138" y="1290638"/>
          <p14:tracePt t="9486" x="1692275" y="1254125"/>
          <p14:tracePt t="9493" x="1754188" y="1243013"/>
          <p14:tracePt t="9501" x="1851025" y="1193800"/>
          <p14:tracePt t="9508" x="1900238" y="1193800"/>
          <p14:tracePt t="9514" x="1960563" y="1169988"/>
          <p14:tracePt t="9521" x="2009775" y="1157288"/>
          <p14:tracePt t="9528" x="2070100" y="1157288"/>
          <p14:tracePt t="9534" x="2132013" y="1157288"/>
          <p14:tracePt t="9542" x="2168525" y="1157288"/>
          <p14:tracePt t="9549" x="2192338" y="1157288"/>
          <p14:tracePt t="9556" x="2228850" y="1157288"/>
          <p14:tracePt t="9563" x="2241550" y="1157288"/>
          <p14:tracePt t="9570" x="2265363" y="1157288"/>
          <p14:tracePt t="9577" x="2289175" y="1157288"/>
          <p14:tracePt t="9584" x="2314575" y="1157288"/>
          <p14:tracePt t="9591" x="2325688" y="1157288"/>
          <p14:tracePt t="9597" x="2351088" y="1157288"/>
          <p14:tracePt t="9611" x="2362200" y="1157288"/>
          <p14:tracePt t="9617" x="2374900" y="1157288"/>
          <p14:tracePt t="9625" x="2387600" y="1157288"/>
          <p14:tracePt t="9634" x="2398713" y="1157288"/>
          <p14:tracePt t="9639" x="2435225" y="1157288"/>
          <p14:tracePt t="9646" x="2460625" y="1169988"/>
          <p14:tracePt t="9653" x="2520950" y="1181100"/>
          <p14:tracePt t="9660" x="2582863" y="1193800"/>
          <p14:tracePt t="9669" x="2643188" y="1206500"/>
          <p14:tracePt t="9675" x="2703513" y="1217613"/>
          <p14:tracePt t="9681" x="2776538" y="1243013"/>
          <p14:tracePt t="9688" x="2838450" y="1254125"/>
          <p14:tracePt t="9695" x="2898775" y="1279525"/>
          <p14:tracePt t="9701" x="2935288" y="1290638"/>
          <p14:tracePt t="9708" x="2984500" y="1303338"/>
          <p14:tracePt t="9717" x="3008313" y="1316038"/>
          <p14:tracePt t="9722" x="3044825" y="1339850"/>
          <p14:tracePt t="9729" x="3068638" y="1352550"/>
          <p14:tracePt t="9736" x="3105150" y="1363663"/>
          <p14:tracePt t="9743" x="3130550" y="1376363"/>
          <p14:tracePt t="9751" x="3141663" y="1389063"/>
          <p14:tracePt t="9757" x="3167063" y="1400175"/>
          <p14:tracePt t="9764" x="3214688" y="1425575"/>
          <p14:tracePt t="9771" x="3252788" y="1449388"/>
          <p14:tracePt t="9778" x="3289300" y="1473200"/>
          <p14:tracePt t="9784" x="3349625" y="1509713"/>
          <p14:tracePt t="9792" x="3409950" y="1546225"/>
          <p14:tracePt t="9800" x="3446463" y="1571625"/>
          <p14:tracePt t="9806" x="3495675" y="1595438"/>
          <p14:tracePt t="9813" x="3532188" y="1631950"/>
          <p14:tracePt t="9820" x="3592513" y="1657350"/>
          <p14:tracePt t="9827" x="3617913" y="1668463"/>
          <p14:tracePt t="9834" x="3654425" y="1704975"/>
          <p14:tracePt t="9840" x="3678238" y="1741488"/>
          <p14:tracePt t="9847" x="3714750" y="1766888"/>
          <p14:tracePt t="9854" x="3751263" y="1778000"/>
          <p14:tracePt t="9861" x="3775075" y="1803400"/>
          <p14:tracePt t="9867" x="3800475" y="1827213"/>
          <p14:tracePt t="10104" x="3787775" y="1839913"/>
          <p14:tracePt t="10119" x="3775075" y="1851025"/>
          <p14:tracePt t="10125" x="3763963" y="1863725"/>
          <p14:tracePt t="10132" x="3763963" y="1876425"/>
          <p14:tracePt t="10139" x="3751263" y="1887538"/>
          <p14:tracePt t="10145" x="3751263" y="1900238"/>
          <p14:tracePt t="10153" x="3738563" y="1900238"/>
          <p14:tracePt t="10159" x="3738563" y="1912938"/>
          <p14:tracePt t="10167" x="3727450" y="1924050"/>
          <p14:tracePt t="10174" x="3714750" y="1949450"/>
          <p14:tracePt t="10181" x="3690938" y="1960563"/>
          <p14:tracePt t="10188" x="3678238" y="1985963"/>
          <p14:tracePt t="10194" x="3665538" y="2009775"/>
          <p14:tracePt t="10201" x="3629025" y="2058988"/>
          <p14:tracePt t="10210" x="3581400" y="2119313"/>
          <p14:tracePt t="10217" x="3519488" y="2192338"/>
          <p14:tracePt t="10223" x="3471863" y="2290763"/>
          <p14:tracePt t="10229" x="3422650" y="2351088"/>
          <p14:tracePt t="10236" x="3373438" y="2400300"/>
          <p14:tracePt t="10244" x="3325813" y="2473325"/>
          <p14:tracePt t="10251" x="3263900" y="2533650"/>
          <p14:tracePt t="10258" x="3240088" y="2557463"/>
          <p14:tracePt t="10265" x="3214688" y="2570163"/>
          <p14:tracePt t="10270" x="3178175" y="2593975"/>
          <p14:tracePt t="10278" x="3141663" y="2619375"/>
          <p14:tracePt t="10284" x="3081338" y="2630488"/>
          <p14:tracePt t="10292" x="3044825" y="2655888"/>
          <p14:tracePt t="10300" x="2984500" y="2655888"/>
          <p14:tracePt t="10306" x="2922588" y="2655888"/>
          <p14:tracePt t="10313" x="2874963" y="2655888"/>
          <p14:tracePt t="10319" x="2838450" y="2655888"/>
          <p14:tracePt t="10327" x="2765425" y="2630488"/>
          <p14:tracePt t="10334" x="2679700" y="2593975"/>
          <p14:tracePt t="10340" x="2582863" y="2557463"/>
          <p14:tracePt t="10350" x="2508250" y="2509838"/>
          <p14:tracePt t="10354" x="2424113" y="2447925"/>
          <p14:tracePt t="10361" x="2338388" y="2351088"/>
          <p14:tracePt t="10367" x="2289175" y="2290763"/>
          <p14:tracePt t="10375" x="2241550" y="2228850"/>
          <p14:tracePt t="10384" x="2168525" y="2143125"/>
          <p14:tracePt t="10389" x="2082800" y="2033588"/>
          <p14:tracePt t="10395" x="2046288" y="1985963"/>
          <p14:tracePt t="10403" x="1997075" y="1900238"/>
          <p14:tracePt t="10410" x="1949450" y="1827213"/>
          <p14:tracePt t="10417" x="1912938" y="1730375"/>
          <p14:tracePt t="10424" x="1876425" y="1681163"/>
          <p14:tracePt t="10431" x="1863725" y="1657350"/>
          <p14:tracePt t="10438" x="1863725" y="1644650"/>
          <p14:tracePt t="10445" x="1863725" y="1620838"/>
          <p14:tracePt t="10451" x="1863725" y="1608138"/>
          <p14:tracePt t="10458" x="1863725" y="1595438"/>
          <p14:tracePt t="10468" x="1876425" y="1558925"/>
          <p14:tracePt t="10472" x="1876425" y="1546225"/>
          <p14:tracePt t="10479" x="1900238" y="1535113"/>
          <p14:tracePt t="10486" x="1912938" y="1509713"/>
          <p14:tracePt t="10493" x="1960563" y="1473200"/>
          <p14:tracePt t="10501" x="1997075" y="1436688"/>
          <p14:tracePt t="10508" x="2033588" y="1389063"/>
          <p14:tracePt t="10514" x="2132013" y="1339850"/>
          <p14:tracePt t="10520" x="2265363" y="1279525"/>
          <p14:tracePt t="10528" x="2387600" y="1193800"/>
          <p14:tracePt t="10534" x="2497138" y="1144588"/>
          <p14:tracePt t="10542" x="2619375" y="1108075"/>
          <p14:tracePt t="10551" x="2740025" y="1096963"/>
          <p14:tracePt t="10555" x="2862263" y="1084263"/>
          <p14:tracePt t="10563" x="2995613" y="1084263"/>
          <p14:tracePt t="10570" x="3154363" y="1084263"/>
          <p14:tracePt t="10576" x="3276600" y="1084263"/>
          <p14:tracePt t="10584" x="3398838" y="1084263"/>
          <p14:tracePt t="10590" x="3592513" y="1084263"/>
          <p14:tracePt t="10600" x="3787775" y="1096963"/>
          <p14:tracePt t="10604" x="3933825" y="1096963"/>
          <p14:tracePt t="10611" x="4006850" y="1096963"/>
          <p14:tracePt t="10617" x="4141788" y="1108075"/>
          <p14:tracePt t="10625" x="4238625" y="1108075"/>
          <p14:tracePt t="10632" x="4324350" y="1120775"/>
          <p14:tracePt t="10639" x="4433888" y="1133475"/>
          <p14:tracePt t="10645" x="4543425" y="1144588"/>
          <p14:tracePt t="10652" x="4676775" y="1181100"/>
          <p14:tracePt t="10659" x="4762500" y="1206500"/>
          <p14:tracePt t="10667" x="4859338" y="1217613"/>
          <p14:tracePt t="10673" x="4981575" y="1279525"/>
          <p14:tracePt t="10680" x="5078413" y="1327150"/>
          <p14:tracePt t="10687" x="5176838" y="1376363"/>
          <p14:tracePt t="10694" x="5273675" y="1425575"/>
          <p14:tracePt t="10701" x="5383213" y="1485900"/>
          <p14:tracePt t="10708" x="5456238" y="1546225"/>
          <p14:tracePt t="10717" x="5492750" y="1571625"/>
          <p14:tracePt t="10722" x="5518150" y="1595438"/>
          <p14:tracePt t="10729" x="5554663" y="1631950"/>
          <p14:tracePt t="10736" x="5578475" y="1644650"/>
          <p14:tracePt t="10743" x="5602288" y="1657350"/>
          <p14:tracePt t="10751" x="5614988" y="1668463"/>
          <p14:tracePt t="10764" x="5627688" y="1668463"/>
          <p14:tracePt t="10771" x="5638800" y="1681163"/>
          <p14:tracePt t="10792" x="5651500" y="1693863"/>
          <p14:tracePt t="10800" x="5651500" y="1704975"/>
          <p14:tracePt t="10813" x="5651500" y="1717675"/>
          <p14:tracePt t="10820" x="5651500" y="1730375"/>
          <p14:tracePt t="10826" x="5651500" y="1741488"/>
          <p14:tracePt t="11140" x="5591175" y="1790700"/>
          <p14:tracePt t="11146" x="5529263" y="1827213"/>
          <p14:tracePt t="11152" x="5481638" y="1876425"/>
          <p14:tracePt t="11160" x="5395913" y="1912938"/>
          <p14:tracePt t="11167" x="5334000" y="1936750"/>
          <p14:tracePt t="11174" x="5286375" y="1973263"/>
          <p14:tracePt t="11180" x="5224463" y="1997075"/>
          <p14:tracePt t="11187" x="5164138" y="2022475"/>
          <p14:tracePt t="11195" x="5114925" y="2058988"/>
          <p14:tracePt t="11201" x="5054600" y="2095500"/>
          <p14:tracePt t="11211" x="4968875" y="2132013"/>
          <p14:tracePt t="11215" x="4921250" y="2168525"/>
          <p14:tracePt t="11222" x="4872038" y="2179638"/>
          <p14:tracePt t="11229" x="4822825" y="2205038"/>
          <p14:tracePt t="11236" x="4749800" y="2228850"/>
          <p14:tracePt t="11243" x="4689475" y="2254250"/>
          <p14:tracePt t="11251" x="4652963" y="2265363"/>
          <p14:tracePt t="11257" x="4616450" y="2278063"/>
          <p14:tracePt t="11264" x="4567238" y="2314575"/>
          <p14:tracePt t="11270" x="4530725" y="2314575"/>
          <p14:tracePt t="11278" x="4494213" y="2338388"/>
          <p14:tracePt t="11284" x="4481513" y="2351088"/>
          <p14:tracePt t="11292" x="4470400" y="2351088"/>
          <p14:tracePt t="11300" x="4433888" y="2363788"/>
          <p14:tracePt t="11305" x="4408488" y="2374900"/>
          <p14:tracePt t="11312" x="4384675" y="2387600"/>
          <p14:tracePt t="11320" x="4360863" y="2400300"/>
          <p14:tracePt t="11327" x="4311650" y="2424113"/>
          <p14:tracePt t="11334" x="4298950" y="2424113"/>
          <p14:tracePt t="11341" x="4262438" y="2436813"/>
          <p14:tracePt t="11350" x="4238625" y="2447925"/>
          <p14:tracePt t="11353" x="4225925" y="2460625"/>
          <p14:tracePt t="11362" x="4214813" y="2460625"/>
          <p14:tracePt t="11369" x="4202113" y="2460625"/>
          <p14:tracePt t="11375" x="4189413" y="2473325"/>
          <p14:tracePt t="11384" x="4165600" y="2473325"/>
          <p14:tracePt t="11389" x="4165600" y="2484438"/>
          <p14:tracePt t="11395" x="4152900" y="2484438"/>
          <p14:tracePt t="11402" x="4141788" y="2497138"/>
          <p14:tracePt t="11409" x="4129088" y="2497138"/>
          <p14:tracePt t="11423" x="4116388" y="2509838"/>
          <p14:tracePt t="11430" x="4105275" y="2509838"/>
          <p14:tracePt t="11444" x="4092575" y="2509838"/>
          <p14:tracePt t="11451" x="4079875" y="2520950"/>
          <p14:tracePt t="11459" x="4068763" y="2520950"/>
          <p14:tracePt t="11465" x="4056063" y="2520950"/>
          <p14:tracePt t="11472" x="4043363" y="2520950"/>
          <p14:tracePt t="11479" x="4032250" y="2533650"/>
          <p14:tracePt t="11486" x="4019550" y="2533650"/>
          <p14:tracePt t="11501" x="3983038" y="2533650"/>
          <p14:tracePt t="11507" x="3970338" y="2533650"/>
          <p14:tracePt t="11514" x="3959225" y="2533650"/>
          <p14:tracePt t="11521" x="3933825" y="2533650"/>
          <p14:tracePt t="11528" x="3921125" y="2533650"/>
          <p14:tracePt t="11534" x="3897313" y="2533650"/>
          <p14:tracePt t="11542" x="3884613" y="2533650"/>
          <p14:tracePt t="11550" x="3860800" y="2520950"/>
          <p14:tracePt t="11556" x="3848100" y="2509838"/>
          <p14:tracePt t="11563" x="3836988" y="2497138"/>
          <p14:tracePt t="11570" x="3824288" y="2497138"/>
          <p14:tracePt t="11576" x="3811588" y="2484438"/>
          <p14:tracePt t="11584" x="3800475" y="2473325"/>
          <p14:tracePt t="11590" x="3787775" y="2473325"/>
          <p14:tracePt t="11597" x="3787775" y="2460625"/>
          <p14:tracePt t="11604" x="3775075" y="2447925"/>
          <p14:tracePt t="11619" x="3763963" y="2436813"/>
          <p14:tracePt t="11625" x="3763963" y="2424113"/>
          <p14:tracePt t="11633" x="3763963" y="2387600"/>
          <p14:tracePt t="11639" x="3763963" y="2363788"/>
          <p14:tracePt t="11646" x="3763963" y="2327275"/>
          <p14:tracePt t="11653" x="3763963" y="2241550"/>
          <p14:tracePt t="11659" x="3811588" y="2119313"/>
          <p14:tracePt t="11667" x="3897313" y="1973263"/>
          <p14:tracePt t="11674" x="3959225" y="1887538"/>
          <p14:tracePt t="11680" x="4056063" y="1790700"/>
          <p14:tracePt t="11687" x="4225925" y="1657350"/>
          <p14:tracePt t="11694" x="4384675" y="1571625"/>
          <p14:tracePt t="11701" x="4470400" y="1522413"/>
          <p14:tracePt t="11708" x="4591050" y="1462088"/>
          <p14:tracePt t="11717" x="4676775" y="1425575"/>
          <p14:tracePt t="11722" x="4775200" y="1389063"/>
          <p14:tracePt t="11729" x="4968875" y="1352550"/>
          <p14:tracePt t="11735" x="5176838" y="1303338"/>
          <p14:tracePt t="11743" x="5346700" y="1266825"/>
          <p14:tracePt t="11751" x="5445125" y="1266825"/>
          <p14:tracePt t="11757" x="5529263" y="1254125"/>
          <p14:tracePt t="11764" x="5664200" y="1243013"/>
          <p14:tracePt t="11770" x="5784850" y="1243013"/>
          <p14:tracePt t="11778" x="5857875" y="1243013"/>
          <p14:tracePt t="11784" x="5907088" y="1243013"/>
          <p14:tracePt t="11792" x="5980113" y="1254125"/>
          <p14:tracePt t="11801" x="6029325" y="1266825"/>
          <p14:tracePt t="11806" x="6053138" y="1279525"/>
          <p14:tracePt t="11812" x="6065838" y="1279525"/>
          <p14:tracePt t="11820" x="6076950" y="1279525"/>
          <p14:tracePt t="11827" x="6076950" y="1290638"/>
          <p14:tracePt t="11834" x="6089650" y="1290638"/>
          <p14:tracePt t="11854" x="6102350" y="1290638"/>
          <p14:tracePt t="11860" x="6102350" y="1303338"/>
          <p14:tracePt t="11875" x="6115050" y="1316038"/>
          <p14:tracePt t="11889" x="6115050" y="1327150"/>
          <p14:tracePt t="11896" x="6126163" y="1339850"/>
          <p14:tracePt t="11903" x="6138863" y="1339850"/>
          <p14:tracePt t="11910" x="6138863" y="1352550"/>
          <p14:tracePt t="11918" x="6151563" y="1363663"/>
          <p14:tracePt t="11930" x="6162675" y="1389063"/>
          <p14:tracePt t="11938" x="6162675" y="1400175"/>
          <p14:tracePt t="11945" x="6162675" y="1412875"/>
          <p14:tracePt t="11950" x="6162675" y="1436688"/>
          <p14:tracePt t="11958" x="6162675" y="1449388"/>
          <p14:tracePt t="11967" x="6162675" y="1462088"/>
          <p14:tracePt t="11972" x="6162675" y="1522413"/>
          <p14:tracePt t="11979" x="6162675" y="1584325"/>
          <p14:tracePt t="11986" x="6126163" y="1644650"/>
          <p14:tracePt t="11993" x="6115050" y="1681163"/>
          <p14:tracePt t="12001" x="6089650" y="1754188"/>
          <p14:tracePt t="12007" x="6053138" y="1803400"/>
          <p14:tracePt t="12013" x="6040438" y="1814513"/>
          <p14:tracePt t="12020" x="6016625" y="1851025"/>
          <p14:tracePt t="12027" x="5980113" y="1887538"/>
          <p14:tracePt t="12034" x="5943600" y="1924050"/>
          <p14:tracePt t="12041" x="5930900" y="1949450"/>
          <p14:tracePt t="12051" x="5894388" y="1985963"/>
          <p14:tracePt t="12055" x="5857875" y="2009775"/>
          <p14:tracePt t="12062" x="5846763" y="2033588"/>
          <p14:tracePt t="12070" x="5821363" y="2046288"/>
          <p14:tracePt t="12076" x="5810250" y="2070100"/>
          <p14:tracePt t="12084" x="5797550" y="2070100"/>
          <p14:tracePt t="12090" x="5773738" y="2095500"/>
          <p14:tracePt t="12096" x="5761038" y="2106613"/>
          <p14:tracePt t="12104" x="5737225" y="2119313"/>
          <p14:tracePt t="12111" x="5711825" y="2119313"/>
          <p14:tracePt t="12119" x="5700713" y="2132013"/>
          <p14:tracePt t="12125" x="5688013" y="2132013"/>
          <p14:tracePt t="12134" x="5675313" y="2143125"/>
          <p14:tracePt t="12139" x="5651500" y="2155825"/>
          <p14:tracePt t="12146" x="5638800" y="2155825"/>
          <p14:tracePt t="12153" x="5627688" y="2155825"/>
          <p14:tracePt t="12159" x="5614988" y="2168525"/>
          <p14:tracePt t="12180" x="5602288" y="2168525"/>
          <p14:tracePt t="12208" x="5591175" y="2168525"/>
          <p14:tracePt t="12216" x="5591175" y="2179638"/>
          <p14:tracePt t="12251" x="5578475" y="2179638"/>
          <p14:tracePt t="12271" x="5565775" y="2179638"/>
          <p14:tracePt t="12680" x="5554663" y="2179638"/>
          <p14:tracePt t="12687" x="5541963" y="2179638"/>
          <p14:tracePt t="12694" x="5518150" y="2192338"/>
          <p14:tracePt t="12701" x="5492750" y="2205038"/>
          <p14:tracePt t="12715" x="5468938" y="2217738"/>
          <p14:tracePt t="12722" x="5456238" y="2217738"/>
          <p14:tracePt t="12729" x="5432425" y="2217738"/>
          <p14:tracePt t="12735" x="5419725" y="2228850"/>
          <p14:tracePt t="12743" x="5395913" y="2228850"/>
          <p14:tracePt t="12751" x="5383213" y="2228850"/>
          <p14:tracePt t="12757" x="5359400" y="2241550"/>
          <p14:tracePt t="12764" x="5346700" y="2241550"/>
          <p14:tracePt t="12770" x="5322888" y="2254250"/>
          <p14:tracePt t="12777" x="5297488" y="2265363"/>
          <p14:tracePt t="12784" x="5286375" y="2265363"/>
          <p14:tracePt t="12792" x="5260975" y="2278063"/>
          <p14:tracePt t="12800" x="5237163" y="2278063"/>
          <p14:tracePt t="12806" x="5224463" y="2278063"/>
          <p14:tracePt t="12812" x="5213350" y="2290763"/>
          <p14:tracePt t="12820" x="5200650" y="2290763"/>
          <p14:tracePt t="12826" x="5176838" y="2301875"/>
          <p14:tracePt t="12834" x="5164138" y="2301875"/>
          <p14:tracePt t="12840" x="5151438" y="2314575"/>
          <p14:tracePt t="12854" x="5140325" y="2314575"/>
          <p14:tracePt t="12861" x="5127625" y="2327275"/>
          <p14:tracePt t="12896" x="5114925" y="2338388"/>
          <p14:tracePt t="12903" x="5103813" y="2338388"/>
          <p14:tracePt t="12909" x="5091113" y="2338388"/>
          <p14:tracePt t="12918" x="5078413" y="2338388"/>
          <p14:tracePt t="12924" x="5067300" y="2338388"/>
          <p14:tracePt t="12930" x="5041900" y="2338388"/>
          <p14:tracePt t="12938" x="5030788" y="2338388"/>
          <p14:tracePt t="13309" x="5018088" y="2338388"/>
          <p14:tracePt t="13315" x="5005388" y="2351088"/>
          <p14:tracePt t="13325" x="4981575" y="2363788"/>
          <p14:tracePt t="13336" x="4957763" y="2363788"/>
          <p14:tracePt t="13337" x="4932363" y="2374900"/>
          <p14:tracePt t="13342" x="4921250" y="2374900"/>
          <p14:tracePt t="13357" x="4835525" y="2411413"/>
          <p14:tracePt t="13363" x="4811713" y="2411413"/>
          <p14:tracePt t="13370" x="4762500" y="2424113"/>
          <p14:tracePt t="13376" x="4738688" y="2436813"/>
          <p14:tracePt t="13383" x="4702175" y="2436813"/>
          <p14:tracePt t="13390" x="4689475" y="2447925"/>
          <p14:tracePt t="13397" x="4676775" y="2460625"/>
          <p14:tracePt t="13404" x="4640263" y="2460625"/>
          <p14:tracePt t="13411" x="4616450" y="2473325"/>
          <p14:tracePt t="13419" x="4603750" y="2484438"/>
          <p14:tracePt t="13425" x="4591050" y="2484438"/>
          <p14:tracePt t="13434" x="4567238" y="2497138"/>
          <p14:tracePt t="13439" x="4543425" y="2509838"/>
          <p14:tracePt t="13446" x="4518025" y="2520950"/>
          <p14:tracePt t="13452" x="4494213" y="2533650"/>
          <p14:tracePt t="13460" x="4481513" y="2546350"/>
          <p14:tracePt t="13467" x="4470400" y="2557463"/>
          <p14:tracePt t="13474" x="4445000" y="2570163"/>
          <p14:tracePt t="13481" x="4433888" y="2570163"/>
          <p14:tracePt t="13488" x="4421188" y="2582863"/>
          <p14:tracePt t="13495" x="4408488" y="2582863"/>
          <p14:tracePt t="13509" x="4397375" y="2593975"/>
          <p14:tracePt t="13517" x="4384675" y="2593975"/>
          <p14:tracePt t="13523" x="4384675" y="2606675"/>
          <p14:tracePt t="13529" x="4371975" y="2606675"/>
          <p14:tracePt t="13544" x="4360863" y="2619375"/>
          <p14:tracePt t="13558" x="4348163" y="2619375"/>
          <p14:tracePt t="13571" x="4348163" y="2630488"/>
          <p14:tracePt t="13584" x="4335463" y="2630488"/>
          <p14:tracePt t="13612" x="4324350" y="2630488"/>
          <p14:tracePt t="13641" x="4311650" y="2630488"/>
          <p14:tracePt t="13696" x="4298950" y="2630488"/>
          <p14:tracePt t="13752" x="4287838" y="2630488"/>
          <p14:tracePt t="13815" x="4298950" y="2619375"/>
          <p14:tracePt t="13820" x="4360863" y="2582863"/>
          <p14:tracePt t="13829" x="4433888" y="2509838"/>
          <p14:tracePt t="13834" x="4518025" y="2424113"/>
          <p14:tracePt t="13842" x="4665663" y="2327275"/>
          <p14:tracePt t="13850" x="4981575" y="2119313"/>
          <p14:tracePt t="13856" x="5224463" y="1936750"/>
          <p14:tracePt t="13863" x="5370513" y="1876425"/>
          <p14:tracePt t="13870" x="5529263" y="1814513"/>
          <p14:tracePt t="13877" x="5627688" y="1778000"/>
          <p14:tracePt t="13884" x="5724525" y="1766888"/>
          <p14:tracePt t="13891" x="5883275" y="1741488"/>
          <p14:tracePt t="13898" x="6029325" y="1730375"/>
          <p14:tracePt t="13905" x="6162675" y="1730375"/>
          <p14:tracePt t="13911" x="6235700" y="1730375"/>
          <p14:tracePt t="13918" x="6345238" y="1730375"/>
          <p14:tracePt t="13926" x="6443663" y="1730375"/>
          <p14:tracePt t="13933" x="6516688" y="1717675"/>
          <p14:tracePt t="13939" x="6577013" y="1717675"/>
          <p14:tracePt t="13947" x="6626225" y="1717675"/>
          <p14:tracePt t="13953" x="6673850" y="1717675"/>
          <p14:tracePt t="13960" x="6735763" y="1741488"/>
          <p14:tracePt t="13969" x="6759575" y="1754188"/>
          <p14:tracePt t="13975" x="6821488" y="1778000"/>
          <p14:tracePt t="13981" x="6881813" y="1803400"/>
          <p14:tracePt t="13988" x="6942138" y="1827213"/>
          <p14:tracePt t="13995" x="6991350" y="1839913"/>
          <p14:tracePt t="14001" x="7051675" y="1851025"/>
          <p14:tracePt t="14009" x="7113588" y="1876425"/>
          <p14:tracePt t="14017" x="7161213" y="1900238"/>
          <p14:tracePt t="14022" x="7186613" y="1900238"/>
          <p14:tracePt t="14029" x="7246938" y="1924050"/>
          <p14:tracePt t="14036" x="7283450" y="1936750"/>
          <p14:tracePt t="14043" x="7319963" y="1949450"/>
          <p14:tracePt t="14050" x="7356475" y="1973263"/>
          <p14:tracePt t="14057" x="7380288" y="1985963"/>
          <p14:tracePt t="14065" x="7429500" y="1985963"/>
          <p14:tracePt t="14071" x="7442200" y="2009775"/>
          <p14:tracePt t="14078" x="7478713" y="2033588"/>
          <p14:tracePt t="14084" x="7502525" y="2058988"/>
          <p14:tracePt t="14092" x="7526338" y="2058988"/>
          <p14:tracePt t="14100" x="7539038" y="2070100"/>
          <p14:tracePt t="14106" x="7551738" y="2070100"/>
          <p14:tracePt t="14113" x="7564438" y="2082800"/>
          <p14:tracePt t="14120" x="7575550" y="2095500"/>
          <p14:tracePt t="14127" x="7588250" y="2106613"/>
          <p14:tracePt t="14134" x="7624763" y="2143125"/>
          <p14:tracePt t="14141" x="7661275" y="2179638"/>
          <p14:tracePt t="14150" x="7685088" y="2192338"/>
          <p14:tracePt t="14154" x="7734300" y="2241550"/>
          <p14:tracePt t="14161" x="7794625" y="2301875"/>
          <p14:tracePt t="14169" x="7820025" y="2338388"/>
          <p14:tracePt t="14175" x="7856538" y="2374900"/>
          <p14:tracePt t="14184" x="7880350" y="2411413"/>
          <p14:tracePt t="14190" x="7916863" y="2447925"/>
          <p14:tracePt t="14196" x="7929563" y="2473325"/>
          <p14:tracePt t="14203" x="7940675" y="2484438"/>
          <p14:tracePt t="14212" x="7953375" y="2497138"/>
          <p14:tracePt t="14217" x="7966075" y="2520950"/>
          <p14:tracePt t="14224" x="7966075" y="2533650"/>
          <p14:tracePt t="14231" x="7966075" y="2546350"/>
          <p14:tracePt t="14238" x="7966075" y="2557463"/>
          <p14:tracePt t="14245" x="7966075" y="2570163"/>
          <p14:tracePt t="14252" x="7977188" y="2593975"/>
          <p14:tracePt t="14259" x="7977188" y="2606675"/>
          <p14:tracePt t="14267" x="7977188" y="2643188"/>
          <p14:tracePt t="14273" x="7977188" y="2679700"/>
          <p14:tracePt t="14279" x="7977188" y="2728913"/>
          <p14:tracePt t="14286" x="7977188" y="2814638"/>
          <p14:tracePt t="14294" x="7977188" y="2911475"/>
          <p14:tracePt t="14300" x="7977188" y="2997200"/>
          <p14:tracePt t="14308" x="7977188" y="3057525"/>
          <p14:tracePt t="14315" x="7977188" y="3117850"/>
          <p14:tracePt t="14321" x="7953375" y="3190875"/>
          <p14:tracePt t="14328" x="7953375" y="3240088"/>
          <p14:tracePt t="14335" x="7916863" y="3276600"/>
          <p14:tracePt t="14342" x="7893050" y="3349625"/>
          <p14:tracePt t="14351" x="7856538" y="3409950"/>
          <p14:tracePt t="14356" x="7794625" y="3471863"/>
          <p14:tracePt t="14363" x="7734300" y="3532188"/>
          <p14:tracePt t="14370" x="7600950" y="3617913"/>
          <p14:tracePt t="14377" x="7478713" y="3667125"/>
          <p14:tracePt t="14384" x="7416800" y="3703638"/>
          <p14:tracePt t="14390" x="7319963" y="3740150"/>
          <p14:tracePt t="14398" x="7197725" y="3763963"/>
          <p14:tracePt t="14405" x="7077075" y="3787775"/>
          <p14:tracePt t="14411" x="6967538" y="3800475"/>
          <p14:tracePt t="14419" x="6845300" y="3824288"/>
          <p14:tracePt t="14425" x="6759575" y="3824288"/>
          <p14:tracePt t="14434" x="6662738" y="3824288"/>
          <p14:tracePt t="14439" x="6553200" y="3800475"/>
          <p14:tracePt t="14446" x="6430963" y="3776663"/>
          <p14:tracePt t="14453" x="6345238" y="3740150"/>
          <p14:tracePt t="14459" x="6297613" y="3714750"/>
          <p14:tracePt t="14467" x="6261100" y="3703638"/>
          <p14:tracePt t="14474" x="6224588" y="3667125"/>
          <p14:tracePt t="14481" x="6188075" y="3630613"/>
          <p14:tracePt t="14488" x="6175375" y="3617913"/>
          <p14:tracePt t="14495" x="6151563" y="3594100"/>
          <p14:tracePt t="14501" x="6138863" y="3581400"/>
          <p14:tracePt t="14508" x="6126163" y="3568700"/>
          <p14:tracePt t="14517" x="6102350" y="3568700"/>
          <p14:tracePt t="14523" x="6089650" y="3544888"/>
          <p14:tracePt t="14529" x="6065838" y="3532188"/>
          <p14:tracePt t="14536" x="6029325" y="3495675"/>
          <p14:tracePt t="14544" x="5992813" y="3484563"/>
          <p14:tracePt t="14551" x="5956300" y="3448050"/>
          <p14:tracePt t="14558" x="5870575" y="3398838"/>
          <p14:tracePt t="14565" x="5797550" y="3349625"/>
          <p14:tracePt t="14571" x="5737225" y="3313113"/>
          <p14:tracePt t="14579" x="5638800" y="3227388"/>
          <p14:tracePt t="14585" x="5492750" y="3130550"/>
          <p14:tracePt t="14592" x="5445125" y="3094038"/>
          <p14:tracePt t="14601" x="5370513" y="3044825"/>
          <p14:tracePt t="14606" x="5297488" y="2984500"/>
          <p14:tracePt t="14613" x="5224463" y="2935288"/>
          <p14:tracePt t="14620" x="5176838" y="2887663"/>
          <p14:tracePt t="14626" x="5114925" y="2825750"/>
          <p14:tracePt t="14634" x="5041900" y="2752725"/>
          <p14:tracePt t="14641" x="4981575" y="2692400"/>
          <p14:tracePt t="14649" x="4957763" y="2655888"/>
          <p14:tracePt t="14654" x="4932363" y="2630488"/>
          <p14:tracePt t="14661" x="4908550" y="2570163"/>
          <p14:tracePt t="14668" x="4884738" y="2509838"/>
          <p14:tracePt t="14676" x="4859338" y="2497138"/>
          <p14:tracePt t="14684" x="4859338" y="2436813"/>
          <p14:tracePt t="14689" x="4835525" y="2387600"/>
          <p14:tracePt t="14696" x="4835525" y="2351088"/>
          <p14:tracePt t="14703" x="4835525" y="2278063"/>
          <p14:tracePt t="14710" x="4835525" y="2179638"/>
          <p14:tracePt t="14717" x="4848225" y="2070100"/>
          <p14:tracePt t="14724" x="4872038" y="1973263"/>
          <p14:tracePt t="14730" x="4895850" y="1887538"/>
          <p14:tracePt t="14738" x="4945063" y="1778000"/>
          <p14:tracePt t="14745" x="4981575" y="1717675"/>
          <p14:tracePt t="14751" x="5018088" y="1657350"/>
          <p14:tracePt t="14759" x="5091113" y="1595438"/>
          <p14:tracePt t="14767" x="5176838" y="1535113"/>
          <p14:tracePt t="14772" x="5249863" y="1509713"/>
          <p14:tracePt t="14780" x="5346700" y="1485900"/>
          <p14:tracePt t="14786" x="5456238" y="1436688"/>
          <p14:tracePt t="14793" x="5554663" y="1412875"/>
          <p14:tracePt t="14801" x="5651500" y="1376363"/>
          <p14:tracePt t="14808" x="5810250" y="1352550"/>
          <p14:tracePt t="14815" x="6053138" y="1339850"/>
          <p14:tracePt t="14821" x="6297613" y="1339850"/>
          <p14:tracePt t="14828" x="6430963" y="1327150"/>
          <p14:tracePt t="14834" x="6600825" y="1327150"/>
          <p14:tracePt t="14842" x="6772275" y="1327150"/>
          <p14:tracePt t="14850" x="6894513" y="1327150"/>
          <p14:tracePt t="14856" x="7004050" y="1327150"/>
          <p14:tracePt t="14863" x="7173913" y="1363663"/>
          <p14:tracePt t="14870" x="7405688" y="1389063"/>
          <p14:tracePt t="14877" x="7502525" y="1400175"/>
          <p14:tracePt t="14884" x="7624763" y="1425575"/>
          <p14:tracePt t="14890" x="7770813" y="1473200"/>
          <p14:tracePt t="14900" x="7867650" y="1498600"/>
          <p14:tracePt t="14905" x="7966075" y="1522413"/>
          <p14:tracePt t="14912" x="8099425" y="1584325"/>
          <p14:tracePt t="14919" x="8185150" y="1608138"/>
          <p14:tracePt t="14926" x="8270875" y="1668463"/>
          <p14:tracePt t="14934" x="8307388" y="1681163"/>
          <p14:tracePt t="14939" x="8343900" y="1704975"/>
          <p14:tracePt t="14946" x="8367713" y="1730375"/>
          <p14:tracePt t="14952" x="8404225" y="1754188"/>
          <p14:tracePt t="14960" x="8416925" y="1766888"/>
          <p14:tracePt t="14967" x="8440738" y="1790700"/>
          <p14:tracePt t="14974" x="8453438" y="1814513"/>
          <p14:tracePt t="14981" x="8464550" y="1814513"/>
          <p14:tracePt t="14988" x="8489950" y="1839913"/>
          <p14:tracePt t="14995" x="8513763" y="1851025"/>
          <p14:tracePt t="15001" x="8550275" y="1900238"/>
          <p14:tracePt t="15009" x="8574088" y="1924050"/>
          <p14:tracePt t="15017" x="8599488" y="1960563"/>
          <p14:tracePt t="15023" x="8647113" y="2022475"/>
          <p14:tracePt t="15029" x="8683625" y="2070100"/>
          <p14:tracePt t="15036" x="8709025" y="2095500"/>
          <p14:tracePt t="15043" x="8732838" y="2132013"/>
          <p14:tracePt t="15051" x="8756650" y="2192338"/>
          <p14:tracePt t="15057" x="8769350" y="2217738"/>
          <p14:tracePt t="15065" x="8793163" y="2254250"/>
          <p14:tracePt t="15071" x="8818563" y="2327275"/>
          <p14:tracePt t="15078" x="8829675" y="2351088"/>
          <p14:tracePt t="15085" x="8855075" y="2400300"/>
          <p14:tracePt t="15092" x="8855075" y="2436813"/>
          <p14:tracePt t="15100" x="8866188" y="2497138"/>
          <p14:tracePt t="15106" x="8866188" y="2533650"/>
          <p14:tracePt t="15113" x="8866188" y="2570163"/>
          <p14:tracePt t="15119" x="8866188" y="2606675"/>
          <p14:tracePt t="15127" x="8866188" y="2643188"/>
          <p14:tracePt t="15134" x="8866188" y="2679700"/>
          <p14:tracePt t="15140" x="8866188" y="2703513"/>
          <p14:tracePt t="15148" x="8866188" y="2740025"/>
          <p14:tracePt t="15155" x="8855075" y="2776538"/>
          <p14:tracePt t="15161" x="8855075" y="2814638"/>
          <p14:tracePt t="15169" x="8842375" y="2851150"/>
          <p14:tracePt t="15175" x="8829675" y="2898775"/>
          <p14:tracePt t="15183" x="8829675" y="2960688"/>
          <p14:tracePt t="15190" x="8805863" y="3021013"/>
          <p14:tracePt t="15196" x="8782050" y="3081338"/>
          <p14:tracePt t="15203" x="8732838" y="3154363"/>
          <p14:tracePt t="15210" x="8696325" y="3203575"/>
          <p14:tracePt t="15220" x="8659813" y="3227388"/>
          <p14:tracePt t="15223" x="8623300" y="3276600"/>
          <p14:tracePt t="15231" x="8562975" y="3300413"/>
          <p14:tracePt t="15238" x="8453438" y="3349625"/>
          <p14:tracePt t="15244" x="8307388" y="3386138"/>
          <p14:tracePt t="15251" x="8112125" y="3386138"/>
          <p14:tracePt t="15258" x="7977188" y="3349625"/>
          <p14:tracePt t="15593" x="7940675" y="3349625"/>
          <p14:tracePt t="15600" x="7880350" y="3349625"/>
          <p14:tracePt t="15605" x="7807325" y="3349625"/>
          <p14:tracePt t="15613" x="7734300" y="3349625"/>
          <p14:tracePt t="15620" x="7600950" y="3349625"/>
          <p14:tracePt t="15627" x="7478713" y="3349625"/>
          <p14:tracePt t="15634" x="7343775" y="3349625"/>
          <p14:tracePt t="15640" x="7210425" y="3362325"/>
          <p14:tracePt t="15650" x="7113588" y="3373438"/>
          <p14:tracePt t="15654" x="6991350" y="3409950"/>
          <p14:tracePt t="15661" x="6881813" y="3435350"/>
          <p14:tracePt t="15668" x="6821488" y="3448050"/>
          <p14:tracePt t="15676" x="6735763" y="3448050"/>
          <p14:tracePt t="15684" x="6686550" y="3471863"/>
          <p14:tracePt t="15689" x="6613525" y="3484563"/>
          <p14:tracePt t="15697" x="6589713" y="3484563"/>
          <p14:tracePt t="15703" x="6564313" y="3484563"/>
          <p14:tracePt t="15710" x="6540500" y="3484563"/>
          <p14:tracePt t="15719" x="6527800" y="3484563"/>
          <p14:tracePt t="15724" x="6516688" y="3484563"/>
          <p14:tracePt t="15730" x="6491288" y="3484563"/>
          <p14:tracePt t="15738" x="6480175" y="3484563"/>
          <p14:tracePt t="15745" x="6467475" y="3471863"/>
          <p14:tracePt t="15751" x="6443663" y="3459163"/>
          <p14:tracePt t="15759" x="6418263" y="3448050"/>
          <p14:tracePt t="15767" x="6357938" y="3435350"/>
          <p14:tracePt t="15772" x="6334125" y="3409950"/>
          <p14:tracePt t="15779" x="6297613" y="3386138"/>
          <p14:tracePt t="15786" x="6235700" y="3373438"/>
          <p14:tracePt t="15793" x="6211888" y="3349625"/>
          <p14:tracePt t="15801" x="6175375" y="3325813"/>
          <p14:tracePt t="15808" x="6162675" y="3300413"/>
          <p14:tracePt t="15814" x="6138863" y="3289300"/>
          <p14:tracePt t="15821" x="6126163" y="3263900"/>
          <p14:tracePt t="15828" x="6102350" y="3252788"/>
          <p14:tracePt t="15834" x="6102350" y="3240088"/>
          <p14:tracePt t="15842" x="6089650" y="3216275"/>
          <p14:tracePt t="15851" x="6089650" y="3203575"/>
          <p14:tracePt t="15856" x="6076950" y="3190875"/>
          <p14:tracePt t="15863" x="6076950" y="3179763"/>
          <p14:tracePt t="15869" x="6076950" y="3167063"/>
          <p14:tracePt t="15884" x="6076950" y="3154363"/>
          <p14:tracePt t="15890" x="6076950" y="3143250"/>
          <p14:tracePt t="15898" x="6076950" y="3130550"/>
          <p14:tracePt t="15904" x="6076950" y="3117850"/>
          <p14:tracePt t="15911" x="6076950" y="3106738"/>
          <p14:tracePt t="15918" x="6126163" y="3044825"/>
          <p14:tracePt t="15925" x="6188075" y="3008313"/>
          <p14:tracePt t="15934" x="6272213" y="2947988"/>
          <p14:tracePt t="15939" x="6443663" y="2874963"/>
          <p14:tracePt t="15946" x="6723063" y="2752725"/>
          <p14:tracePt t="15953" x="6845300" y="2716213"/>
          <p14:tracePt t="15960" x="6978650" y="2643188"/>
          <p14:tracePt t="15967" x="7173913" y="2570163"/>
          <p14:tracePt t="15974" x="7283450" y="2557463"/>
          <p14:tracePt t="15981" x="7369175" y="2520950"/>
          <p14:tracePt t="15988" x="7478713" y="2484438"/>
          <p14:tracePt t="15995" x="7600950" y="2484438"/>
          <p14:tracePt t="16001" x="7673975" y="2473325"/>
          <p14:tracePt t="16009" x="7734300" y="2473325"/>
          <p14:tracePt t="16017" x="7794625" y="2473325"/>
          <p14:tracePt t="16022" x="7856538" y="2473325"/>
          <p14:tracePt t="16029" x="7904163" y="2473325"/>
          <p14:tracePt t="16036" x="7929563" y="2473325"/>
          <p14:tracePt t="16043" x="7989888" y="2497138"/>
          <p14:tracePt t="16051" x="8039100" y="2520950"/>
          <p14:tracePt t="16057" x="8062913" y="2520950"/>
          <p14:tracePt t="16065" x="8086725" y="2520950"/>
          <p14:tracePt t="16071" x="8123238" y="2557463"/>
          <p14:tracePt t="16077" x="8159750" y="2570163"/>
          <p14:tracePt t="16085" x="8185150" y="2570163"/>
          <p14:tracePt t="16091" x="8221663" y="2593975"/>
          <p14:tracePt t="16100" x="8232775" y="2606675"/>
          <p14:tracePt t="16106" x="8245475" y="2606675"/>
          <p14:tracePt t="16112" x="8270875" y="2606675"/>
          <p14:tracePt t="16120" x="8281988" y="2606675"/>
          <p14:tracePt t="16127" x="8307388" y="2606675"/>
          <p14:tracePt t="16134" x="8343900" y="2606675"/>
          <p14:tracePt t="16141" x="8367713" y="2606675"/>
          <p14:tracePt t="16146" x="8404225" y="2619375"/>
          <p14:tracePt t="16154" x="8416925" y="2630488"/>
          <p14:tracePt t="16161" x="8440738" y="2630488"/>
          <p14:tracePt t="16168" x="8464550" y="2630488"/>
          <p14:tracePt t="16175" x="8489950" y="2643188"/>
          <p14:tracePt t="16183" x="8501063" y="2643188"/>
          <p14:tracePt t="16196" x="8513763" y="2643188"/>
          <p14:tracePt t="16210" x="8526463" y="2655888"/>
          <p14:tracePt t="16251" x="8537575" y="2655888"/>
          <p14:tracePt t="16266" x="8537575" y="2667000"/>
          <p14:tracePt t="16279" x="8550275" y="2667000"/>
          <p14:tracePt t="16300" x="8562975" y="2667000"/>
          <p14:tracePt t="16329" x="8574088" y="2667000"/>
          <p14:tracePt t="16370" x="8586788" y="2667000"/>
          <p14:tracePt t="16495" x="8586788" y="2679700"/>
          <p14:tracePt t="16663" x="8574088" y="2679700"/>
          <p14:tracePt t="16670" x="8562975" y="2679700"/>
          <p14:tracePt t="16676" x="8550275" y="2679700"/>
          <p14:tracePt t="16686" x="8537575" y="2679700"/>
          <p14:tracePt t="16692" x="8526463" y="2679700"/>
          <p14:tracePt t="16697" x="8501063" y="2692400"/>
          <p14:tracePt t="16703" x="8489950" y="2692400"/>
          <p14:tracePt t="16711" x="8464550" y="2692400"/>
          <p14:tracePt t="16718" x="8453438" y="2692400"/>
          <p14:tracePt t="16724" x="8428038" y="2692400"/>
          <p14:tracePt t="16731" x="8404225" y="2703513"/>
          <p14:tracePt t="16738" x="8391525" y="2703513"/>
          <p14:tracePt t="16744" x="8380413" y="2703513"/>
          <p14:tracePt t="16751" x="8355013" y="2716213"/>
          <p14:tracePt t="16759" x="8318500" y="2716213"/>
          <p14:tracePt t="16766" x="8307388" y="2740025"/>
          <p14:tracePt t="16773" x="8294688" y="2740025"/>
          <p14:tracePt t="16779" x="8245475" y="2752725"/>
          <p14:tracePt t="16786" x="8221663" y="2765425"/>
          <p14:tracePt t="16794" x="8148638" y="2801938"/>
          <p14:tracePt t="16800" x="8099425" y="2814638"/>
          <p14:tracePt t="16807" x="8026400" y="2862263"/>
          <p14:tracePt t="16814" x="7966075" y="2887663"/>
          <p14:tracePt t="16821" x="7904163" y="2898775"/>
          <p14:tracePt t="16828" x="7856538" y="2935288"/>
          <p14:tracePt t="16835" x="7807325" y="2960688"/>
          <p14:tracePt t="16842" x="7734300" y="3008313"/>
          <p14:tracePt t="16851" x="7673975" y="3033713"/>
          <p14:tracePt t="16856" x="7600950" y="3070225"/>
          <p14:tracePt t="16863" x="7489825" y="3130550"/>
          <p14:tracePt t="16870" x="7392988" y="3190875"/>
          <p14:tracePt t="16877" x="7283450" y="3252788"/>
          <p14:tracePt t="16884" x="7100888" y="3336925"/>
          <p14:tracePt t="16890" x="6967538" y="3409950"/>
          <p14:tracePt t="16901" x="6858000" y="3484563"/>
          <p14:tracePt t="16903" x="6783388" y="3521075"/>
          <p14:tracePt t="16911" x="6735763" y="3557588"/>
          <p14:tracePt t="16917" x="6650038" y="3605213"/>
          <p14:tracePt t="16925" x="6553200" y="3630613"/>
          <p14:tracePt t="16933" x="6454775" y="3667125"/>
          <p14:tracePt t="16939" x="6345238" y="3703638"/>
          <p14:tracePt t="16946" x="6235700" y="3740150"/>
          <p14:tracePt t="16953" x="6162675" y="3776663"/>
          <p14:tracePt t="16959" x="6029325" y="3813175"/>
          <p14:tracePt t="16969" x="5821363" y="3873500"/>
          <p14:tracePt t="16974" x="5602288" y="3922713"/>
          <p14:tracePt t="16981" x="5492750" y="3946525"/>
          <p14:tracePt t="16988" x="5297488" y="3983038"/>
          <p14:tracePt t="16995" x="5164138" y="4006850"/>
          <p14:tracePt t="17001" x="5091113" y="4032250"/>
          <p14:tracePt t="17009" x="5005388" y="4068763"/>
          <p14:tracePt t="17435" x="4981575" y="4068763"/>
          <p14:tracePt t="17439" x="4968875" y="4068763"/>
          <p14:tracePt t="17456" x="4957763" y="4081463"/>
          <p14:tracePt t="17460" x="4921250" y="4081463"/>
          <p14:tracePt t="17461" x="4895850" y="4081463"/>
          <p14:tracePt t="17469" x="4884738" y="4092575"/>
          <p14:tracePt t="17475" x="4859338" y="4092575"/>
          <p14:tracePt t="17486" x="4811713" y="4105275"/>
          <p14:tracePt t="17489" x="4738688" y="4105275"/>
          <p14:tracePt t="17496" x="4689475" y="4105275"/>
          <p14:tracePt t="17501" x="4616450" y="4117975"/>
          <p14:tracePt t="17508" x="4530725" y="4117975"/>
          <p14:tracePt t="17516" x="4445000" y="4117975"/>
          <p14:tracePt t="17522" x="4371975" y="4117975"/>
          <p14:tracePt t="17528" x="4298950" y="4117975"/>
          <p14:tracePt t="17536" x="4262438" y="4117975"/>
          <p14:tracePt t="17543" x="4238625" y="4117975"/>
          <p14:tracePt t="17550" x="4214813" y="4117975"/>
          <p14:tracePt t="17557" x="4202113" y="4117975"/>
          <p14:tracePt t="17563" x="4178300" y="4117975"/>
          <p14:tracePt t="17578" x="4152900" y="4117975"/>
          <p14:tracePt t="17585" x="4141788" y="4117975"/>
          <p14:tracePt t="17591" x="4105275" y="4117975"/>
          <p14:tracePt t="17600" x="4056063" y="4117975"/>
          <p14:tracePt t="17606" x="3995738" y="4117975"/>
          <p14:tracePt t="17612" x="3884613" y="4105275"/>
          <p14:tracePt t="17620" x="3775075" y="4092575"/>
          <p14:tracePt t="17627" x="3678238" y="4068763"/>
          <p14:tracePt t="17634" x="3605213" y="4068763"/>
          <p14:tracePt t="17640" x="3519488" y="4056063"/>
          <p14:tracePt t="17650" x="3422650" y="4056063"/>
          <p14:tracePt t="17654" x="3373438" y="4043363"/>
          <p14:tracePt t="17661" x="3325813" y="4043363"/>
          <p14:tracePt t="17669" x="3276600" y="4043363"/>
          <p14:tracePt t="17675" x="3214688" y="4032250"/>
          <p14:tracePt t="17683" x="3178175" y="4019550"/>
          <p14:tracePt t="17689" x="3141663" y="4019550"/>
          <p14:tracePt t="17696" x="3081338" y="4019550"/>
          <p14:tracePt t="17703" x="3021013" y="3995738"/>
          <p14:tracePt t="17710" x="2947988" y="3995738"/>
          <p14:tracePt t="17717" x="2911475" y="3983038"/>
          <p14:tracePt t="17724" x="2874963" y="3983038"/>
          <p14:tracePt t="17730" x="2825750" y="3959225"/>
          <p14:tracePt t="17737" x="2776538" y="3946525"/>
          <p14:tracePt t="17745" x="2716213" y="3946525"/>
          <p14:tracePt t="17751" x="2667000" y="3946525"/>
          <p14:tracePt t="17759" x="2643188" y="3946525"/>
          <p14:tracePt t="17767" x="2606675" y="3946525"/>
          <p14:tracePt t="17772" x="2593975" y="3946525"/>
          <p14:tracePt t="17779" x="2546350" y="3946525"/>
          <p14:tracePt t="17786" x="2520950" y="3933825"/>
          <p14:tracePt t="17793" x="2484438" y="3933825"/>
          <p14:tracePt t="17801" x="2435225" y="3933825"/>
          <p14:tracePt t="17808" x="2387600" y="3933825"/>
          <p14:tracePt t="17814" x="2338388" y="3922713"/>
          <p14:tracePt t="17820" x="2314575" y="3922713"/>
          <p14:tracePt t="17828" x="2278063" y="3922713"/>
          <p14:tracePt t="17834" x="2228850" y="3922713"/>
          <p14:tracePt t="17842" x="2216150" y="3922713"/>
          <p14:tracePt t="17850" x="2179638" y="3910013"/>
          <p14:tracePt t="17856" x="2155825" y="3910013"/>
          <p14:tracePt t="17862" x="2132013" y="3910013"/>
          <p14:tracePt t="17869" x="2106613" y="3910013"/>
          <p14:tracePt t="17876" x="2095500" y="3910013"/>
          <p14:tracePt t="17884" x="2070100" y="3910013"/>
          <p14:tracePt t="17890" x="2046288" y="3910013"/>
          <p14:tracePt t="17897" x="2033588" y="3910013"/>
          <p14:tracePt t="17904" x="2022475" y="3910013"/>
          <p14:tracePt t="17911" x="2009775" y="3910013"/>
          <p14:tracePt t="17918" x="1997075" y="3897313"/>
          <p14:tracePt t="17925" x="1985963" y="3897313"/>
          <p14:tracePt t="17939" x="1960563" y="3897313"/>
          <p14:tracePt t="17946" x="1949450" y="3897313"/>
          <p14:tracePt t="17959" x="1936750" y="3897313"/>
          <p14:tracePt t="17974" x="1924050" y="3886200"/>
          <p14:tracePt t="17987" x="1912938" y="3873500"/>
          <p14:tracePt t="18001" x="1900238" y="3849688"/>
          <p14:tracePt t="18009" x="1887538" y="3824288"/>
          <p14:tracePt t="18016" x="1887538" y="3800475"/>
          <p14:tracePt t="18022" x="1876425" y="3763963"/>
          <p14:tracePt t="18029" x="1863725" y="3751263"/>
          <p14:tracePt t="18036" x="1851025" y="3703638"/>
          <p14:tracePt t="18042" x="1851025" y="3667125"/>
          <p14:tracePt t="18051" x="1851025" y="3630613"/>
          <p14:tracePt t="18057" x="1863725" y="3581400"/>
          <p14:tracePt t="18063" x="1887538" y="3495675"/>
          <p14:tracePt t="18070" x="1960563" y="3409950"/>
          <p14:tracePt t="18078" x="1997075" y="3373438"/>
          <p14:tracePt t="18084" x="2058988" y="3313113"/>
          <p14:tracePt t="18092" x="2143125" y="3276600"/>
          <p14:tracePt t="18100" x="2228850" y="3252788"/>
          <p14:tracePt t="18105" x="2278063" y="3240088"/>
          <p14:tracePt t="18113" x="2338388" y="3227388"/>
          <p14:tracePt t="18120" x="2424113" y="3227388"/>
          <p14:tracePt t="18126" x="2546350" y="3227388"/>
          <p14:tracePt t="18134" x="2655888" y="3227388"/>
          <p14:tracePt t="18140" x="2728913" y="3227388"/>
          <p14:tracePt t="18147" x="2825750" y="3227388"/>
          <p14:tracePt t="18154" x="2874963" y="3227388"/>
          <p14:tracePt t="18161" x="2898775" y="3227388"/>
          <p14:tracePt t="18167" x="2922588" y="3227388"/>
          <p14:tracePt t="18175" x="2947988" y="3227388"/>
          <p14:tracePt t="18182" x="2959100" y="3216275"/>
          <p14:tracePt t="18196" x="2971800" y="3216275"/>
          <p14:tracePt t="18202" x="3021013" y="3216275"/>
          <p14:tracePt t="18211" x="3081338" y="3216275"/>
          <p14:tracePt t="18217" x="3130550" y="3216275"/>
          <p14:tracePt t="18223" x="3178175" y="3216275"/>
          <p14:tracePt t="18230" x="3240088" y="3227388"/>
          <p14:tracePt t="18238" x="3289300" y="3240088"/>
          <p14:tracePt t="18244" x="3325813" y="3252788"/>
          <p14:tracePt t="18251" x="3349625" y="3252788"/>
          <p14:tracePt t="18258" x="3386138" y="3252788"/>
          <p14:tracePt t="18267" x="3435350" y="3263900"/>
          <p14:tracePt t="18272" x="3446463" y="3263900"/>
          <p14:tracePt t="18279" x="3482975" y="3276600"/>
          <p14:tracePt t="18286" x="3495675" y="3276600"/>
          <p14:tracePt t="18293" x="3508375" y="3276600"/>
          <p14:tracePt t="18300" x="3556000" y="3276600"/>
          <p14:tracePt t="18307" x="3581400" y="3289300"/>
          <p14:tracePt t="18314" x="3592513" y="3289300"/>
          <p14:tracePt t="18320" x="3605213" y="3289300"/>
          <p14:tracePt t="18328" x="3629025" y="3289300"/>
          <p14:tracePt t="18334" x="3654425" y="3289300"/>
          <p14:tracePt t="18341" x="3665538" y="3300413"/>
          <p14:tracePt t="18348" x="3690938" y="3313113"/>
          <p14:tracePt t="18355" x="3727450" y="3313113"/>
          <p14:tracePt t="18362" x="3763963" y="3325813"/>
          <p14:tracePt t="18370" x="3787775" y="3336925"/>
          <p14:tracePt t="18376" x="3836988" y="3349625"/>
          <p14:tracePt t="18384" x="3897313" y="3362325"/>
          <p14:tracePt t="18390" x="3921125" y="3386138"/>
          <p14:tracePt t="18397" x="3959225" y="3398838"/>
          <p14:tracePt t="18404" x="4006850" y="3422650"/>
          <p14:tracePt t="18410" x="4043363" y="3448050"/>
          <p14:tracePt t="18418" x="4079875" y="3471863"/>
          <p14:tracePt t="18425" x="4092575" y="3484563"/>
          <p14:tracePt t="18431" x="4129088" y="3495675"/>
          <p14:tracePt t="18439" x="4152900" y="3521075"/>
          <p14:tracePt t="18446" x="4152900" y="3532188"/>
          <p14:tracePt t="18452" x="4165600" y="3532188"/>
          <p14:tracePt t="18459" x="4178300" y="3544888"/>
          <p14:tracePt t="18467" x="4202113" y="3557588"/>
          <p14:tracePt t="18473" x="4202113" y="3568700"/>
          <p14:tracePt t="18481" x="4214813" y="3594100"/>
          <p14:tracePt t="18487" x="4225925" y="3605213"/>
          <p14:tracePt t="18494" x="4238625" y="3630613"/>
          <p14:tracePt t="18501" x="4251325" y="3641725"/>
          <p14:tracePt t="18508" x="4262438" y="3654425"/>
          <p14:tracePt t="18516" x="4275138" y="3678238"/>
          <p14:tracePt t="18522" x="4298950" y="3690938"/>
          <p14:tracePt t="18536" x="4298950" y="3703638"/>
          <p14:tracePt t="18973" x="4397375" y="3594100"/>
          <p14:tracePt t="18980" x="4579938" y="3398838"/>
          <p14:tracePt t="18987" x="4799013" y="3203575"/>
          <p14:tracePt t="18993" x="5041900" y="3044825"/>
          <p14:tracePt t="19000" x="5176838" y="2984500"/>
          <p14:tracePt t="19008" x="5297488" y="2947988"/>
          <p14:tracePt t="19015" x="5481638" y="2887663"/>
          <p14:tracePt t="19021" x="5651500" y="2851150"/>
          <p14:tracePt t="19029" x="5821363" y="2801938"/>
          <p14:tracePt t="19035" x="5919788" y="2776538"/>
          <p14:tracePt t="19042" x="6053138" y="2765425"/>
          <p14:tracePt t="19050" x="6188075" y="2765425"/>
          <p14:tracePt t="19056" x="6284913" y="2752725"/>
          <p14:tracePt t="19063" x="6370638" y="2752725"/>
          <p14:tracePt t="19070" x="6480175" y="2740025"/>
          <p14:tracePt t="19077" x="6626225" y="2716213"/>
          <p14:tracePt t="19083" x="6710363" y="2692400"/>
          <p14:tracePt t="19091" x="6783388" y="2692400"/>
          <p14:tracePt t="19098" x="6881813" y="2692400"/>
          <p14:tracePt t="19104" x="6942138" y="2692400"/>
          <p14:tracePt t="19112" x="7004050" y="2703513"/>
          <p14:tracePt t="19119" x="7077075" y="2716213"/>
          <p14:tracePt t="19125" x="7150100" y="2728913"/>
          <p14:tracePt t="19133" x="7186613" y="2740025"/>
          <p14:tracePt t="19140" x="7210425" y="2740025"/>
          <p14:tracePt t="19146" x="7246938" y="2752725"/>
          <p14:tracePt t="19153" x="7259638" y="2765425"/>
          <p14:tracePt t="19160" x="7283450" y="2765425"/>
          <p14:tracePt t="19167" x="7296150" y="2765425"/>
          <p14:tracePt t="19174" x="7307263" y="2765425"/>
          <p14:tracePt t="19188" x="7319963" y="2776538"/>
          <p14:tracePt t="19195" x="7332663" y="2776538"/>
          <p14:tracePt t="19209" x="7343775" y="2776538"/>
          <p14:tracePt t="19223" x="7356475" y="2776538"/>
          <p14:tracePt t="19230" x="7380288" y="2776538"/>
          <p14:tracePt t="19244" x="7392988" y="2776538"/>
          <p14:tracePt t="19251" x="7405688" y="2776538"/>
          <p14:tracePt t="19258" x="7429500" y="2776538"/>
          <p14:tracePt t="19264" x="7442200" y="2776538"/>
          <p14:tracePt t="19272" x="7453313" y="2776538"/>
          <p14:tracePt t="19285" x="7466013" y="2776538"/>
          <p14:tracePt t="19300" x="7478713" y="2776538"/>
          <p14:tracePt t="19313" x="7478713" y="2765425"/>
          <p14:tracePt t="19320" x="7489825" y="2765425"/>
          <p14:tracePt t="19356" x="7502525" y="2765425"/>
          <p14:tracePt t="19390" x="7515225" y="2765425"/>
          <p14:tracePt t="19446" x="7515225" y="2752725"/>
          <p14:tracePt t="19466" x="7502525" y="2740025"/>
          <p14:tracePt t="19474" x="7489825" y="2740025"/>
          <p14:tracePt t="19480" x="7453313" y="2716213"/>
          <p14:tracePt t="19487" x="7392988" y="2679700"/>
          <p14:tracePt t="19494" x="7332663" y="2667000"/>
          <p14:tracePt t="19500" x="7307263" y="2655888"/>
          <p14:tracePt t="19508" x="7270750" y="2630488"/>
          <p14:tracePt t="19516" x="7246938" y="2630488"/>
          <p14:tracePt t="19529" x="7234238" y="2619375"/>
          <p14:tracePt t="19550" x="7223125" y="2619375"/>
          <p14:tracePt t="19570" x="7210425" y="2619375"/>
          <p14:tracePt t="19599" x="7197725" y="2619375"/>
          <p14:tracePt t="19633" x="7186613" y="2619375"/>
          <p14:tracePt t="19640" x="7186613" y="2606675"/>
          <p14:tracePt t="19682" x="7173913" y="2606675"/>
          <p14:tracePt t="19695" x="7161213" y="2593975"/>
          <p14:tracePt t="19703" x="7137400" y="2593975"/>
          <p14:tracePt t="19709" x="7113588" y="2582863"/>
          <p14:tracePt t="19717" x="7077075" y="2570163"/>
          <p14:tracePt t="19723" x="7040563" y="2546350"/>
          <p14:tracePt t="19730" x="6991350" y="2546350"/>
          <p14:tracePt t="19737" x="6967538" y="2533650"/>
          <p14:tracePt t="19744" x="6954838" y="2533650"/>
          <p14:tracePt t="19751" x="6942138" y="2533650"/>
          <p14:tracePt t="19758" x="6931025" y="2520950"/>
          <p14:tracePt t="19765" x="6918325" y="2520950"/>
          <p14:tracePt t="19779" x="6905625" y="2520950"/>
          <p14:tracePt t="19785" x="6894513" y="2520950"/>
          <p14:tracePt t="19807" x="6881813" y="2509838"/>
          <p14:tracePt t="19813" x="6869113" y="2509838"/>
          <p14:tracePt t="19820" x="6869113" y="2497138"/>
          <p14:tracePt t="19827" x="6845300" y="2497138"/>
          <p14:tracePt t="19833" x="6832600" y="2484438"/>
          <p14:tracePt t="19851" x="6821488" y="2484438"/>
          <p14:tracePt t="19854" x="6808788" y="2484438"/>
          <p14:tracePt t="19869" x="6808788" y="2473325"/>
          <p14:tracePt t="19876" x="6796088" y="2473325"/>
          <p14:tracePt t="19904" x="6783388" y="2473325"/>
          <p14:tracePt t="19910" x="6783388" y="2460625"/>
          <p14:tracePt t="19925" x="6783388" y="2447925"/>
          <p14:tracePt t="19938" x="6783388" y="2424113"/>
          <p14:tracePt t="19946" x="6808788" y="2411413"/>
          <p14:tracePt t="19952" x="6858000" y="2387600"/>
          <p14:tracePt t="19959" x="6942138" y="2351088"/>
          <p14:tracePt t="19967" x="7113588" y="2301875"/>
          <p14:tracePt t="19972" x="7343775" y="2265363"/>
          <p14:tracePt t="19980" x="7551738" y="2265363"/>
          <p14:tracePt t="19987" x="7710488" y="2265363"/>
          <p14:tracePt t="19994" x="7794625" y="2265363"/>
          <p14:tracePt t="20001" x="7867650" y="2265363"/>
          <p14:tracePt t="20008" x="7929563" y="2290763"/>
          <p14:tracePt t="20015" x="8002588" y="2290763"/>
          <p14:tracePt t="20022" x="8050213" y="2301875"/>
          <p14:tracePt t="20029" x="8075613" y="2301875"/>
          <p14:tracePt t="20035" x="8099425" y="2314575"/>
          <p14:tracePt t="20043" x="8123238" y="2314575"/>
          <p14:tracePt t="20056" x="8135938" y="2314575"/>
          <p14:tracePt t="20063" x="8148638" y="2327275"/>
          <p14:tracePt t="20076" x="8159750" y="2327275"/>
          <p14:tracePt t="20100" x="8159750" y="2338388"/>
          <p14:tracePt t="20105" x="8172450" y="2338388"/>
          <p14:tracePt t="20112" x="8185150" y="2338388"/>
          <p14:tracePt t="20119" x="8196263" y="2351088"/>
          <p14:tracePt t="20126" x="8221663" y="2351088"/>
          <p14:tracePt t="20133" x="8232775" y="2351088"/>
          <p14:tracePt t="20140" x="8258175" y="2374900"/>
          <p14:tracePt t="20147" x="8307388" y="2387600"/>
          <p14:tracePt t="20153" x="8343900" y="2424113"/>
          <p14:tracePt t="20160" x="8367713" y="2436813"/>
          <p14:tracePt t="20167" x="8391525" y="2447925"/>
          <p14:tracePt t="20175" x="8416925" y="2460625"/>
          <p14:tracePt t="20181" x="8440738" y="2473325"/>
          <p14:tracePt t="20189" x="8453438" y="2497138"/>
          <p14:tracePt t="20195" x="8477250" y="2520950"/>
          <p14:tracePt t="20202" x="8489950" y="2546350"/>
          <p14:tracePt t="20211" x="8501063" y="2570163"/>
          <p14:tracePt t="20217" x="8513763" y="2582863"/>
          <p14:tracePt t="20223" x="8513763" y="2593975"/>
          <p14:tracePt t="20237" x="8526463" y="2619375"/>
          <p14:tracePt t="20244" x="8526463" y="2630488"/>
          <p14:tracePt t="20251" x="8537575" y="2655888"/>
          <p14:tracePt t="20258" x="8537575" y="2667000"/>
          <p14:tracePt t="20266" x="8550275" y="2679700"/>
          <p14:tracePt t="20271" x="8550275" y="2692400"/>
          <p14:tracePt t="20278" x="8562975" y="2716213"/>
          <p14:tracePt t="20285" x="8574088" y="2752725"/>
          <p14:tracePt t="20292" x="8574088" y="2776538"/>
          <p14:tracePt t="20300" x="8574088" y="2814638"/>
          <p14:tracePt t="20307" x="8599488" y="2862263"/>
          <p14:tracePt t="20313" x="8599488" y="2911475"/>
          <p14:tracePt t="20320" x="8599488" y="2935288"/>
          <p14:tracePt t="20327" x="8599488" y="2997200"/>
          <p14:tracePt t="20334" x="8610600" y="3081338"/>
          <p14:tracePt t="20341" x="8610600" y="3106738"/>
          <p14:tracePt t="20349" x="8610600" y="3167063"/>
          <p14:tracePt t="20354" x="8610600" y="3216275"/>
          <p14:tracePt t="20362" x="8610600" y="3276600"/>
          <p14:tracePt t="20370" x="8610600" y="3300413"/>
          <p14:tracePt t="20376" x="8610600" y="3373438"/>
          <p14:tracePt t="20383" x="8599488" y="3459163"/>
          <p14:tracePt t="20390" x="8599488" y="3521075"/>
          <p14:tracePt t="20396" x="8599488" y="3557588"/>
          <p14:tracePt t="20403" x="8586788" y="3581400"/>
          <p14:tracePt t="20410" x="8586788" y="3594100"/>
          <p14:tracePt t="20417" x="8586788" y="3630613"/>
          <p14:tracePt t="20424" x="8574088" y="3641725"/>
          <p14:tracePt t="20433" x="8574088" y="3654425"/>
          <p14:tracePt t="20438" x="8562975" y="3678238"/>
          <p14:tracePt t="20444" x="8562975" y="3690938"/>
          <p14:tracePt t="20453" x="8550275" y="3703638"/>
          <p14:tracePt t="20459" x="8526463" y="3727450"/>
          <p14:tracePt t="20467" x="8489950" y="3751263"/>
          <p14:tracePt t="20473" x="8416925" y="3751263"/>
          <p14:tracePt t="20840" x="8404225" y="3849688"/>
          <p14:tracePt t="20850" x="8367713" y="3970338"/>
          <p14:tracePt t="20855" x="8318500" y="4105275"/>
          <p14:tracePt t="20861" x="8245475" y="4348163"/>
          <p14:tracePt t="20869" x="8185150" y="4494213"/>
          <p14:tracePt t="20875" x="8148638" y="4579938"/>
          <p14:tracePt t="20883" x="8123238" y="4616450"/>
          <p14:tracePt t="20889" x="8099425" y="4665663"/>
          <p14:tracePt t="20897" x="8086725" y="4714875"/>
          <p14:tracePt t="20903" x="8075613" y="4725988"/>
          <p14:tracePt t="20910" x="8050213" y="4738688"/>
          <p14:tracePt t="20917" x="8039100" y="4762500"/>
          <p14:tracePt t="20924" x="8013700" y="4787900"/>
          <p14:tracePt t="20931" x="8002588" y="4799013"/>
          <p14:tracePt t="20938" x="7989888" y="4811713"/>
          <p14:tracePt t="20945" x="7977188" y="4811713"/>
          <p14:tracePt t="20951" x="7977188" y="4824413"/>
          <p14:tracePt t="20959" x="7966075" y="4824413"/>
          <p14:tracePt t="20966" x="7940675" y="4835525"/>
          <p14:tracePt t="20973" x="7904163" y="4835525"/>
          <p14:tracePt t="20980" x="7867650" y="4835525"/>
          <p14:tracePt t="20987" x="7820025" y="4835525"/>
          <p14:tracePt t="20994" x="7697788" y="4824413"/>
          <p14:tracePt t="21001" x="7539038" y="4762500"/>
          <p14:tracePt t="21008" x="7392988" y="4702175"/>
          <p14:tracePt t="21015" x="7246938" y="4629150"/>
          <p14:tracePt t="21021" x="7088188" y="4530725"/>
          <p14:tracePt t="21028" x="6905625" y="4421188"/>
          <p14:tracePt t="21035" x="6821488" y="4348163"/>
          <p14:tracePt t="21043" x="6735763" y="4287838"/>
          <p14:tracePt t="21050" x="6637338" y="4202113"/>
          <p14:tracePt t="21056" x="6553200" y="4129088"/>
          <p14:tracePt t="21063" x="6503988" y="4092575"/>
          <p14:tracePt t="21069" x="6443663" y="4032250"/>
          <p14:tracePt t="21076" x="6381750" y="3970338"/>
          <p14:tracePt t="21083" x="6345238" y="3933825"/>
          <p14:tracePt t="21090" x="6321425" y="3922713"/>
          <p14:tracePt t="21097" x="6297613" y="3897313"/>
          <p14:tracePt t="21105" x="6261100" y="3849688"/>
          <p14:tracePt t="21111" x="6235700" y="3824288"/>
          <p14:tracePt t="21118" x="6224588" y="3813175"/>
          <p14:tracePt t="21125" x="6199188" y="3776663"/>
          <p14:tracePt t="21133" x="6188075" y="3776663"/>
          <p14:tracePt t="21139" x="6175375" y="3763963"/>
          <p14:tracePt t="21145" x="6151563" y="3751263"/>
          <p14:tracePt t="21153" x="6138863" y="3740150"/>
          <p14:tracePt t="21160" x="6126163" y="3727450"/>
          <p14:tracePt t="21167" x="6115050" y="3727450"/>
          <p14:tracePt t="21174" x="6102350" y="3714750"/>
          <p14:tracePt t="21188" x="6089650" y="3703638"/>
          <p14:tracePt t="21201" x="6076950" y="3703638"/>
          <p14:tracePt t="21211" x="6076950" y="3690938"/>
          <p14:tracePt t="21223" x="6065838" y="3690938"/>
          <p14:tracePt t="21229" x="6065838" y="3678238"/>
          <p14:tracePt t="21244" x="6053138" y="3678238"/>
          <p14:tracePt t="21313" x="6053138" y="3667125"/>
          <p14:tracePt t="21349" x="6053138" y="3654425"/>
          <p14:tracePt t="21369" x="6053138" y="3641725"/>
          <p14:tracePt t="21384" x="6053138" y="3617913"/>
          <p14:tracePt t="21389" x="6053138" y="3605213"/>
          <p14:tracePt t="21396" x="6065838" y="3581400"/>
          <p14:tracePt t="21403" x="6089650" y="3557588"/>
          <p14:tracePt t="21410" x="6102350" y="3521075"/>
          <p14:tracePt t="21417" x="6151563" y="3448050"/>
          <p14:tracePt t="21424" x="6224588" y="3373438"/>
          <p14:tracePt t="21431" x="6284913" y="3300413"/>
          <p14:tracePt t="21438" x="6370638" y="3227388"/>
          <p14:tracePt t="21445" x="6503988" y="3154363"/>
          <p14:tracePt t="21451" x="6723063" y="3057525"/>
          <p14:tracePt t="21459" x="6845300" y="3044825"/>
          <p14:tracePt t="21467" x="7004050" y="3008313"/>
          <p14:tracePt t="21472" x="7137400" y="2997200"/>
          <p14:tracePt t="21479" x="7259638" y="2971800"/>
          <p14:tracePt t="21487" x="7369175" y="2971800"/>
          <p14:tracePt t="21493" x="7489825" y="2947988"/>
          <p14:tracePt t="21501" x="7600950" y="2947988"/>
          <p14:tracePt t="21508" x="7661275" y="2947988"/>
          <p14:tracePt t="21514" x="7710488" y="2947988"/>
          <p14:tracePt t="21521" x="7747000" y="2947988"/>
          <p14:tracePt t="21528" x="7783513" y="2960688"/>
          <p14:tracePt t="21534" x="7794625" y="2960688"/>
          <p14:tracePt t="21542" x="7807325" y="2960688"/>
          <p14:tracePt t="21550" x="7820025" y="2960688"/>
          <p14:tracePt t="21556" x="7831138" y="2971800"/>
          <p14:tracePt t="21563" x="7843838" y="2971800"/>
          <p14:tracePt t="21570" x="7843838" y="2984500"/>
          <p14:tracePt t="21577" x="7856538" y="2984500"/>
          <p14:tracePt t="21591" x="7867650" y="2984500"/>
          <p14:tracePt t="21598" x="7880350" y="2997200"/>
          <p14:tracePt t="21604" x="7916863" y="3008313"/>
          <p14:tracePt t="21612" x="7977188" y="3044825"/>
          <p14:tracePt t="21619" x="8039100" y="3070225"/>
          <p14:tracePt t="21625" x="8086725" y="3106738"/>
          <p14:tracePt t="21633" x="8148638" y="3154363"/>
          <p14:tracePt t="21639" x="8232775" y="3216275"/>
          <p14:tracePt t="21646" x="8294688" y="3252788"/>
          <p14:tracePt t="21652" x="8355013" y="3289300"/>
          <p14:tracePt t="21660" x="8367713" y="3313113"/>
          <p14:tracePt t="21667" x="8391525" y="3325813"/>
          <p14:tracePt t="21674" x="8404225" y="3336925"/>
          <p14:tracePt t="21688" x="8416925" y="3349625"/>
          <p14:tracePt t="21709" x="8428038" y="3349625"/>
          <p14:tracePt t="21723" x="8428038" y="3362325"/>
          <p14:tracePt t="21729" x="8440738" y="3362325"/>
          <p14:tracePt t="21758" x="8440738" y="3373438"/>
          <p14:tracePt t="21771" x="8453438" y="3373438"/>
          <p14:tracePt t="21778" x="8453438" y="3386138"/>
          <p14:tracePt t="21801" x="8453438" y="3398838"/>
          <p14:tracePt t="21813" x="8464550" y="3398838"/>
          <p14:tracePt t="21827" x="8464550" y="3409950"/>
          <p14:tracePt t="21841" x="8477250" y="3422650"/>
          <p14:tracePt t="21850" x="8489950" y="3422650"/>
          <p14:tracePt t="21855" x="8501063" y="3435350"/>
          <p14:tracePt t="21861" x="8526463" y="3435350"/>
          <p14:tracePt t="21868" x="8537575" y="3448050"/>
          <p14:tracePt t="21876" x="8550275" y="3448050"/>
          <p14:tracePt t="21883" x="8550275" y="3459163"/>
          <p14:tracePt t="21889" x="8562975" y="3459163"/>
          <p14:tracePt t="21903" x="8574088" y="3459163"/>
          <p14:tracePt t="21917" x="8586788" y="3471863"/>
          <p14:tracePt t="21945" x="8599488" y="3484563"/>
          <p14:tracePt t="21966" x="8610600" y="3484563"/>
          <p14:tracePt t="21973" x="8610600" y="3495675"/>
          <p14:tracePt t="21986" x="8610600" y="3508375"/>
          <p14:tracePt t="22000" x="8623300" y="3508375"/>
          <p14:tracePt t="22007" x="8623300" y="3521075"/>
          <p14:tracePt t="22021" x="8636000" y="3532188"/>
          <p14:tracePt t="22028" x="8636000" y="3544888"/>
          <p14:tracePt t="22035" x="8636000" y="3557588"/>
          <p14:tracePt t="22041" x="8636000" y="3568700"/>
          <p14:tracePt t="22056" x="8636000" y="3581400"/>
          <p14:tracePt t="22063" x="8636000" y="3594100"/>
          <p14:tracePt t="22069" x="8636000" y="3617913"/>
          <p14:tracePt t="22076" x="8636000" y="3630613"/>
          <p14:tracePt t="22083" x="8636000" y="3641725"/>
          <p14:tracePt t="22090" x="8636000" y="3654425"/>
          <p14:tracePt t="22100" x="8623300" y="3678238"/>
          <p14:tracePt t="22440" x="8610600" y="3678238"/>
          <p14:tracePt t="22445" x="8586788" y="3678238"/>
          <p14:tracePt t="22455" x="8562975" y="3678238"/>
          <p14:tracePt t="22459" x="8550275" y="3678238"/>
          <p14:tracePt t="22473" x="8501063" y="3678238"/>
          <p14:tracePt t="22479" x="8477250" y="3678238"/>
          <p14:tracePt t="22486" x="8428038" y="3678238"/>
          <p14:tracePt t="22492" x="8416925" y="3678238"/>
          <p14:tracePt t="22501" x="8367713" y="3678238"/>
          <p14:tracePt t="22507" x="8318500" y="3678238"/>
          <p14:tracePt t="22513" x="8258175" y="3678238"/>
          <p14:tracePt t="22521" x="8159750" y="3667125"/>
          <p14:tracePt t="22528" x="8086725" y="3667125"/>
          <p14:tracePt t="22534" x="7953375" y="3641725"/>
          <p14:tracePt t="22542" x="7770813" y="3630613"/>
          <p14:tracePt t="22550" x="7637463" y="3617913"/>
          <p14:tracePt t="22555" x="7515225" y="3617913"/>
          <p14:tracePt t="22563" x="7343775" y="3605213"/>
          <p14:tracePt t="22569" x="7161213" y="3594100"/>
          <p14:tracePt t="22576" x="7040563" y="3581400"/>
          <p14:tracePt t="22584" x="6894513" y="3568700"/>
          <p14:tracePt t="22590" x="6759575" y="3557588"/>
          <p14:tracePt t="22600" x="6637338" y="3544888"/>
          <p14:tracePt t="22604" x="6553200" y="3544888"/>
          <p14:tracePt t="22611" x="6454775" y="3532188"/>
          <p14:tracePt t="22617" x="6357938" y="3521075"/>
          <p14:tracePt t="22625" x="6308725" y="3508375"/>
          <p14:tracePt t="22633" x="6261100" y="3495675"/>
          <p14:tracePt t="22639" x="6199188" y="3495675"/>
          <p14:tracePt t="22646" x="6138863" y="3495675"/>
          <p14:tracePt t="22653" x="6089650" y="3495675"/>
          <p14:tracePt t="22660" x="6040438" y="3484563"/>
          <p14:tracePt t="22667" x="5980113" y="3484563"/>
          <p14:tracePt t="22674" x="5907088" y="3471863"/>
          <p14:tracePt t="22680" x="5857875" y="3459163"/>
          <p14:tracePt t="22688" x="5821363" y="3459163"/>
          <p14:tracePt t="22694" x="5761038" y="3448050"/>
          <p14:tracePt t="22700" x="5737225" y="3448050"/>
          <p14:tracePt t="22709" x="5711825" y="3448050"/>
          <p14:tracePt t="22716" x="5688013" y="3448050"/>
          <p14:tracePt t="22722" x="5651500" y="3448050"/>
          <p14:tracePt t="22729" x="5638800" y="3448050"/>
          <p14:tracePt t="22736" x="5627688" y="3448050"/>
          <p14:tracePt t="22743" x="5614988" y="3448050"/>
          <p14:tracePt t="22750" x="5602288" y="3448050"/>
          <p14:tracePt t="22757" x="5591175" y="3448050"/>
          <p14:tracePt t="22764" x="5578475" y="3448050"/>
          <p14:tracePt t="22771" x="5565775" y="3435350"/>
          <p14:tracePt t="22778" x="5541963" y="3435350"/>
          <p14:tracePt t="22784" x="5529263" y="3435350"/>
          <p14:tracePt t="22791" x="5518150" y="3435350"/>
          <p14:tracePt t="22805" x="5505450" y="3435350"/>
          <p14:tracePt t="22820" x="5492750" y="3435350"/>
          <p14:tracePt t="22840" x="5481638" y="3435350"/>
          <p14:tracePt t="22853" x="5468938" y="3435350"/>
          <p14:tracePt t="22875" x="5456238" y="3435350"/>
          <p14:tracePt t="23244" x="5408613" y="3435350"/>
          <p14:tracePt t="23254" x="5273675" y="3484563"/>
          <p14:tracePt t="23257" x="5103813" y="3544888"/>
          <p14:tracePt t="23264" x="4968875" y="3594100"/>
          <p14:tracePt t="23273" x="4822825" y="3654425"/>
          <p14:tracePt t="23278" x="4665663" y="3703638"/>
          <p14:tracePt t="23286" x="4530725" y="3751263"/>
          <p14:tracePt t="23291" x="4445000" y="3776663"/>
          <p14:tracePt t="23300" x="4360863" y="3813175"/>
          <p14:tracePt t="23305" x="4238625" y="3836988"/>
          <p14:tracePt t="23312" x="4165600" y="3873500"/>
          <p14:tracePt t="23319" x="4092575" y="3886200"/>
          <p14:tracePt t="23326" x="3995738" y="3910013"/>
          <p14:tracePt t="23333" x="3921125" y="3933825"/>
          <p14:tracePt t="23341" x="3848100" y="3959225"/>
          <p14:tracePt t="23350" x="3811588" y="3970338"/>
          <p14:tracePt t="23354" x="3763963" y="3983038"/>
          <p14:tracePt t="23361" x="3727450" y="3995738"/>
          <p14:tracePt t="23367" x="3678238" y="4006850"/>
          <p14:tracePt t="23375" x="3592513" y="4019550"/>
          <p14:tracePt t="23383" x="3519488" y="4032250"/>
          <p14:tracePt t="23389" x="3471863" y="4043363"/>
          <p14:tracePt t="23396" x="3446463" y="4056063"/>
          <p14:tracePt t="23403" x="3409950" y="4056063"/>
          <p14:tracePt t="23409" x="3386138" y="4056063"/>
          <p14:tracePt t="23419" x="3362325" y="4056063"/>
          <p14:tracePt t="23423" x="3336925" y="4056063"/>
          <p14:tracePt t="23430" x="3313113" y="4068763"/>
          <p14:tracePt t="23438" x="3300413" y="4068763"/>
          <p14:tracePt t="23444" x="3289300" y="4068763"/>
          <p14:tracePt t="23459" x="3276600" y="4068763"/>
          <p14:tracePt t="23466" x="3263900" y="4068763"/>
          <p14:tracePt t="23472" x="3252788" y="4068763"/>
          <p14:tracePt t="23486" x="3240088" y="4068763"/>
          <p14:tracePt t="23500" x="3240088" y="4056063"/>
          <p14:tracePt t="23507" x="3227388" y="4056063"/>
          <p14:tracePt t="23514" x="3214688" y="4056063"/>
          <p14:tracePt t="23521" x="3214688" y="4032250"/>
          <p14:tracePt t="23527" x="3214688" y="4019550"/>
          <p14:tracePt t="23533" x="3214688" y="3995738"/>
          <p14:tracePt t="23541" x="3203575" y="3946525"/>
          <p14:tracePt t="23550" x="3203575" y="3886200"/>
          <p14:tracePt t="23556" x="3227388" y="3824288"/>
          <p14:tracePt t="23563" x="3252788" y="3714750"/>
          <p14:tracePt t="23569" x="3336925" y="3594100"/>
          <p14:tracePt t="23576" x="3409950" y="3508375"/>
          <p14:tracePt t="23584" x="3508375" y="3386138"/>
          <p14:tracePt t="23590" x="3690938" y="3227388"/>
          <p14:tracePt t="23597" x="3811588" y="3143250"/>
          <p14:tracePt t="23604" x="3946525" y="3070225"/>
          <p14:tracePt t="23610" x="4079875" y="2997200"/>
          <p14:tracePt t="23617" x="4311650" y="2935288"/>
          <p14:tracePt t="23625" x="4445000" y="2911475"/>
          <p14:tracePt t="23633" x="4543425" y="2898775"/>
          <p14:tracePt t="23639" x="4652963" y="2898775"/>
          <p14:tracePt t="23646" x="4799013" y="2898775"/>
          <p14:tracePt t="23653" x="4921250" y="2898775"/>
          <p14:tracePt t="23660" x="5054600" y="2898775"/>
          <p14:tracePt t="23667" x="5187950" y="2898775"/>
          <p14:tracePt t="23674" x="5286375" y="2898775"/>
          <p14:tracePt t="23681" x="5370513" y="2911475"/>
          <p14:tracePt t="23687" x="5481638" y="2911475"/>
          <p14:tracePt t="23694" x="5591175" y="2935288"/>
          <p14:tracePt t="23701" x="5651500" y="2947988"/>
          <p14:tracePt t="23708" x="5700713" y="2984500"/>
          <p14:tracePt t="23716" x="5748338" y="3021013"/>
          <p14:tracePt t="23722" x="5784850" y="3057525"/>
          <p14:tracePt t="23729" x="5810250" y="3070225"/>
          <p14:tracePt t="23736" x="5834063" y="3094038"/>
          <p14:tracePt t="23743" x="5857875" y="3117850"/>
          <p14:tracePt t="23750" x="5870575" y="3143250"/>
          <p14:tracePt t="23757" x="5870575" y="3154363"/>
          <p14:tracePt t="23764" x="5883275" y="3167063"/>
          <p14:tracePt t="23770" x="5894388" y="3190875"/>
          <p14:tracePt t="23792" x="5907088" y="3203575"/>
          <p14:tracePt t="23812" x="5919788" y="3216275"/>
          <p14:tracePt t="23827" x="5930900" y="3227388"/>
          <p14:tracePt t="23833" x="5943600" y="3227388"/>
          <p14:tracePt t="23840" x="5956300" y="3240088"/>
          <p14:tracePt t="23850" x="5967413" y="3252788"/>
          <p14:tracePt t="23853" x="5980113" y="3263900"/>
          <p14:tracePt t="23860" x="5992813" y="3263900"/>
          <p14:tracePt t="23868" x="6003925" y="3276600"/>
          <p14:tracePt t="23875" x="6016625" y="3289300"/>
          <p14:tracePt t="23883" x="6040438" y="3300413"/>
          <p14:tracePt t="23889" x="6053138" y="3325813"/>
          <p14:tracePt t="23896" x="6065838" y="3336925"/>
          <p14:tracePt t="23909" x="6076950" y="3362325"/>
          <p14:tracePt t="23917" x="6076950" y="3373438"/>
          <p14:tracePt t="23924" x="6089650" y="3398838"/>
          <p14:tracePt t="23930" x="6102350" y="3409950"/>
          <p14:tracePt t="23937" x="6102350" y="3422650"/>
          <p14:tracePt t="23944" x="6102350" y="3448050"/>
          <p14:tracePt t="23950" x="6102350" y="3471863"/>
          <p14:tracePt t="23958" x="6102350" y="3484563"/>
          <p14:tracePt t="23966" x="6102350" y="3508375"/>
          <p14:tracePt t="23972" x="6102350" y="3521075"/>
          <p14:tracePt t="23979" x="6089650" y="3544888"/>
          <p14:tracePt t="23986" x="6089650" y="3557588"/>
          <p14:tracePt t="23993" x="6065838" y="3581400"/>
          <p14:tracePt t="24000" x="6040438" y="3617913"/>
          <p14:tracePt t="24007" x="5992813" y="3667125"/>
          <p14:tracePt t="24013" x="5894388" y="3740150"/>
          <p14:tracePt t="24020" x="5773738" y="3800475"/>
          <p14:tracePt t="24028" x="5638800" y="3836988"/>
          <p14:tracePt t="24033" x="5565775" y="3860800"/>
          <p14:tracePt t="24041" x="5419725" y="3886200"/>
          <p14:tracePt t="24050" x="5310188" y="3897313"/>
          <p14:tracePt t="24055" x="5200650" y="3910013"/>
          <p14:tracePt t="24061" x="5127625" y="3910013"/>
          <p14:tracePt t="24069" x="5018088" y="3910013"/>
          <p14:tracePt t="24075" x="4908550" y="3910013"/>
          <p14:tracePt t="24083" x="4822825" y="3910013"/>
          <p14:tracePt t="24090" x="4738688" y="3910013"/>
          <p14:tracePt t="24096" x="4627563" y="3910013"/>
          <p14:tracePt t="24103" x="4554538" y="3910013"/>
          <p14:tracePt t="24111" x="4494213" y="3910013"/>
          <p14:tracePt t="24117" x="4445000" y="3910013"/>
          <p14:tracePt t="24124" x="4360863" y="3910013"/>
          <p14:tracePt t="24133" x="4275138" y="3910013"/>
          <p14:tracePt t="24139" x="4214813" y="3910013"/>
          <p14:tracePt t="24145" x="4165600" y="3910013"/>
          <p14:tracePt t="24152" x="4092575" y="3910013"/>
          <p14:tracePt t="24159" x="4032250" y="3910013"/>
          <p14:tracePt t="24167" x="3983038" y="3910013"/>
          <p14:tracePt t="24173" x="3897313" y="3922713"/>
          <p14:tracePt t="24180" x="3848100" y="3933825"/>
          <p14:tracePt t="24188" x="3811588" y="3946525"/>
          <p14:tracePt t="24194" x="3763963" y="3946525"/>
          <p14:tracePt t="24201" x="3714750" y="3946525"/>
          <p14:tracePt t="24208" x="3690938" y="3946525"/>
          <p14:tracePt t="24221" x="3641725" y="3946525"/>
          <p14:tracePt t="24229" x="3617913" y="3946525"/>
          <p14:tracePt t="24235" x="3605213" y="3946525"/>
          <p14:tracePt t="24243" x="3592513" y="3946525"/>
          <p14:tracePt t="24250" x="3581400" y="3946525"/>
          <p14:tracePt t="24257" x="3568700" y="3946525"/>
          <p14:tracePt t="24263" x="3556000" y="3946525"/>
          <p14:tracePt t="24271" x="3544888" y="3946525"/>
          <p14:tracePt t="24277" x="3532188" y="3946525"/>
          <p14:tracePt t="24283" x="3519488" y="3946525"/>
          <p14:tracePt t="24291" x="3508375" y="3946525"/>
          <p14:tracePt t="24298" x="3495675" y="3933825"/>
          <p14:tracePt t="24304" x="3482975" y="3933825"/>
          <p14:tracePt t="24313" x="3459163" y="3933825"/>
          <p14:tracePt t="24319" x="3446463" y="3933825"/>
          <p14:tracePt t="24326" x="3435350" y="3933825"/>
          <p14:tracePt t="24333" x="3409950" y="3933825"/>
          <p14:tracePt t="24340" x="3398838" y="3933825"/>
          <p14:tracePt t="24347" x="3386138" y="3933825"/>
          <p14:tracePt t="24354" x="3362325" y="3933825"/>
          <p14:tracePt t="24367" x="3336925" y="3922713"/>
          <p14:tracePt t="24375" x="3325813" y="3922713"/>
          <p14:tracePt t="24383" x="3313113" y="3922713"/>
          <p14:tracePt t="24388" x="3300413" y="3922713"/>
          <p14:tracePt t="24396" x="3289300" y="3922713"/>
          <p14:tracePt t="24402" x="3289300" y="3910013"/>
          <p14:tracePt t="24409" x="3276600" y="3910013"/>
          <p14:tracePt t="24417" x="3263900" y="3910013"/>
          <p14:tracePt t="24423" x="3263900" y="3897313"/>
          <p14:tracePt t="24437" x="3252788" y="3897313"/>
          <p14:tracePt t="24444" x="3240088" y="3897313"/>
          <p14:tracePt t="24458" x="3227388" y="3897313"/>
          <p14:tracePt t="24466" x="3227388" y="3886200"/>
          <p14:tracePt t="24472" x="3214688" y="3886200"/>
          <p14:tracePt t="24493" x="3203575" y="3886200"/>
          <p14:tracePt t="24520" x="3190875" y="3873500"/>
          <p14:tracePt t="24541" x="3178175" y="3873500"/>
          <p14:tracePt t="24562" x="3178175" y="3860800"/>
          <p14:tracePt t="24583" x="3167063" y="3860800"/>
          <p14:tracePt t="24631" x="3154363" y="3860800"/>
          <p14:tracePt t="24680" x="3141663" y="3860800"/>
          <p14:tracePt t="24784" x="3141663" y="3849688"/>
          <p14:tracePt t="24820" x="3141663" y="3836988"/>
          <p14:tracePt t="24854" x="3154363" y="3824288"/>
          <p14:tracePt t="24861" x="3178175" y="3813175"/>
          <p14:tracePt t="24867" x="3263900" y="3776663"/>
          <p14:tracePt t="24875" x="3398838" y="3714750"/>
          <p14:tracePt t="24883" x="3556000" y="3667125"/>
          <p14:tracePt t="24889" x="3654425" y="3654425"/>
          <p14:tracePt t="24895" x="3787775" y="3617913"/>
          <p14:tracePt t="24902" x="3884613" y="3594100"/>
          <p14:tracePt t="24909" x="3946525" y="3581400"/>
          <p14:tracePt t="24916" x="3995738" y="3581400"/>
          <p14:tracePt t="24924" x="4043363" y="3581400"/>
          <p14:tracePt t="24930" x="4092575" y="3581400"/>
          <p14:tracePt t="24937" x="4105275" y="3581400"/>
          <p14:tracePt t="24944" x="4116388" y="3581400"/>
          <p14:tracePt t="24950" x="4129088" y="3581400"/>
          <p14:tracePt t="24958" x="4141788" y="3581400"/>
          <p14:tracePt t="24966" x="4152900" y="3581400"/>
          <p14:tracePt t="24979" x="4165600" y="3581400"/>
          <p14:tracePt t="24992" x="4178300" y="3581400"/>
          <p14:tracePt t="25001" x="4189413" y="3581400"/>
          <p14:tracePt t="25007" x="4202113" y="3581400"/>
          <p14:tracePt t="25014" x="4214813" y="3581400"/>
          <p14:tracePt t="25020" x="4251325" y="3581400"/>
          <p14:tracePt t="25027" x="4275138" y="3581400"/>
          <p14:tracePt t="25033" x="4324350" y="3581400"/>
          <p14:tracePt t="25042" x="4371975" y="3581400"/>
          <p14:tracePt t="25050" x="4397375" y="3581400"/>
          <p14:tracePt t="25055" x="4421188" y="3581400"/>
          <p14:tracePt t="25062" x="4445000" y="3581400"/>
          <p14:tracePt t="25069" x="4470400" y="3581400"/>
          <p14:tracePt t="25076" x="4506913" y="3581400"/>
          <p14:tracePt t="25083" x="4518025" y="3581400"/>
          <p14:tracePt t="25090" x="4554538" y="3581400"/>
          <p14:tracePt t="25097" x="4603750" y="3581400"/>
          <p14:tracePt t="25103" x="4652963" y="3581400"/>
          <p14:tracePt t="25110" x="4676775" y="3581400"/>
          <p14:tracePt t="25117" x="4702175" y="3581400"/>
          <p14:tracePt t="25124" x="4749800" y="3581400"/>
          <p14:tracePt t="25131" x="4786313" y="3581400"/>
          <p14:tracePt t="25138" x="4822825" y="3581400"/>
          <p14:tracePt t="25146" x="4872038" y="3581400"/>
          <p14:tracePt t="25152" x="4895850" y="3581400"/>
          <p14:tracePt t="25159" x="4908550" y="3581400"/>
          <p14:tracePt t="25167" x="4932363" y="3581400"/>
          <p14:tracePt t="25173" x="4945063" y="3581400"/>
          <p14:tracePt t="25180" x="4957763" y="3581400"/>
          <p14:tracePt t="25187" x="4968875" y="3581400"/>
          <p14:tracePt t="25200" x="4981575" y="3581400"/>
          <p14:tracePt t="25221" x="4994275" y="3581400"/>
          <p14:tracePt t="25250" x="5005388" y="3581400"/>
          <p14:tracePt t="25277" x="5018088" y="3581400"/>
          <p14:tracePt t="25291" x="5030788" y="3581400"/>
          <p14:tracePt t="25326" x="5041900" y="3581400"/>
          <p14:tracePt t="25354" x="5054600" y="3581400"/>
          <p14:tracePt t="25402" x="5067300" y="3581400"/>
          <p14:tracePt t="27028" x="5054600" y="3581400"/>
          <p14:tracePt t="27054" x="5054600" y="3594100"/>
          <p14:tracePt t="27062" x="5041900" y="3594100"/>
          <p14:tracePt t="27090" x="5030788" y="3594100"/>
          <p14:tracePt t="27111" x="5018088" y="3605213"/>
          <p14:tracePt t="27124" x="5005388" y="3605213"/>
          <p14:tracePt t="27139" x="4994275" y="3605213"/>
          <p14:tracePt t="27160" x="4981575" y="3605213"/>
          <p14:tracePt t="27173" x="4968875" y="3617913"/>
          <p14:tracePt t="27179" x="4945063" y="3617913"/>
          <p14:tracePt t="27186" x="4921250" y="3617913"/>
          <p14:tracePt t="27193" x="4895850" y="3617913"/>
          <p14:tracePt t="27200" x="4872038" y="3630613"/>
          <p14:tracePt t="27207" x="4859338" y="3630613"/>
          <p14:tracePt t="27216" x="4835525" y="3641725"/>
          <p14:tracePt t="27221" x="4822825" y="3641725"/>
          <p14:tracePt t="27235" x="4811713" y="3641725"/>
          <p14:tracePt t="27241" x="4786313" y="3654425"/>
          <p14:tracePt t="27250" x="4762500" y="3654425"/>
          <p14:tracePt t="27256" x="4738688" y="3654425"/>
          <p14:tracePt t="27262" x="4713288" y="3667125"/>
          <p14:tracePt t="27269" x="4676775" y="3667125"/>
          <p14:tracePt t="27277" x="4652963" y="3667125"/>
          <p14:tracePt t="27283" x="4640263" y="3678238"/>
          <p14:tracePt t="27291" x="4616450" y="3690938"/>
          <p14:tracePt t="27300" x="4591050" y="3690938"/>
          <p14:tracePt t="27312" x="4554538" y="3690938"/>
          <p14:tracePt t="27319" x="4506913" y="3703638"/>
          <p14:tracePt t="27325" x="4457700" y="3703638"/>
          <p14:tracePt t="27333" x="4433888" y="3703638"/>
          <p14:tracePt t="27340" x="4384675" y="3703638"/>
          <p14:tracePt t="27346" x="4298950" y="3714750"/>
          <p14:tracePt t="27354" x="4262438" y="3714750"/>
          <p14:tracePt t="27361" x="4202113" y="3714750"/>
          <p14:tracePt t="27367" x="4141788" y="3714750"/>
          <p14:tracePt t="27374" x="4105275" y="3714750"/>
          <p14:tracePt t="27381" x="4056063" y="3727450"/>
          <p14:tracePt t="27388" x="4032250" y="3727450"/>
          <p14:tracePt t="27395" x="4006850" y="3727450"/>
          <p14:tracePt t="27402" x="3995738" y="3727450"/>
          <p14:tracePt t="27409" x="3983038" y="3727450"/>
          <p14:tracePt t="27430" x="3970338" y="3727450"/>
          <p14:tracePt t="27443" x="3959225" y="3727450"/>
          <p14:tracePt t="27472" x="3946525" y="3727450"/>
          <p14:tracePt t="27485" x="3933825" y="3727450"/>
          <p14:tracePt t="27492" x="3921125" y="3727450"/>
          <p14:tracePt t="27500" x="3910013" y="3727450"/>
          <p14:tracePt t="28723" x="3921125" y="3727450"/>
          <p14:tracePt t="28730" x="3933825" y="3727450"/>
          <p14:tracePt t="28736" x="3970338" y="3727450"/>
          <p14:tracePt t="28743" x="3995738" y="3714750"/>
          <p14:tracePt t="28752" x="4043363" y="3714750"/>
          <p14:tracePt t="28757" x="4092575" y="3703638"/>
          <p14:tracePt t="28763" x="4165600" y="3703638"/>
          <p14:tracePt t="28770" x="4225925" y="3703638"/>
          <p14:tracePt t="28776" x="4262438" y="3703638"/>
          <p14:tracePt t="28783" x="4324350" y="3703638"/>
          <p14:tracePt t="28790" x="4371975" y="3703638"/>
          <p14:tracePt t="28797" x="4433888" y="3714750"/>
          <p14:tracePt t="28804" x="4470400" y="3714750"/>
          <p14:tracePt t="28811" x="4518025" y="3714750"/>
          <p14:tracePt t="28818" x="4591050" y="3727450"/>
          <p14:tracePt t="28825" x="4627563" y="3727450"/>
          <p14:tracePt t="28833" x="4665663" y="3727450"/>
          <p14:tracePt t="28839" x="4713288" y="3727450"/>
          <p14:tracePt t="28846" x="4775200" y="3740150"/>
          <p14:tracePt t="28853" x="4848225" y="3751263"/>
          <p14:tracePt t="28860" x="4859338" y="3751263"/>
          <p14:tracePt t="28866" x="4908550" y="3763963"/>
          <p14:tracePt t="28874" x="4957763" y="3763963"/>
          <p14:tracePt t="28881" x="5005388" y="3763963"/>
          <p14:tracePt t="28888" x="5041900" y="3776663"/>
          <p14:tracePt t="28895" x="5067300" y="3787775"/>
          <p14:tracePt t="28901" x="5078413" y="3787775"/>
          <p14:tracePt t="28909" x="5103813" y="3787775"/>
          <p14:tracePt t="28916" x="5127625" y="3800475"/>
          <p14:tracePt t="28923" x="5140325" y="3800475"/>
          <p14:tracePt t="28929" x="5151438" y="3800475"/>
          <p14:tracePt t="28936" x="5164138" y="3800475"/>
          <p14:tracePt t="28943" x="5187950" y="3800475"/>
          <p14:tracePt t="28958" x="5213350" y="3813175"/>
          <p14:tracePt t="28971" x="5237163" y="3813175"/>
          <p14:tracePt t="28978" x="5260975" y="3813175"/>
          <p14:tracePt t="28984" x="5273675" y="3813175"/>
          <p14:tracePt t="28992" x="5297488" y="3824288"/>
          <p14:tracePt t="29000" x="5334000" y="3836988"/>
          <p14:tracePt t="29006" x="5383213" y="3836988"/>
          <p14:tracePt t="29013" x="5408613" y="3836988"/>
          <p14:tracePt t="29020" x="5468938" y="3836988"/>
          <p14:tracePt t="29026" x="5554663" y="3849688"/>
          <p14:tracePt t="29033" x="5614988" y="3860800"/>
          <p14:tracePt t="29041" x="5664200" y="3873500"/>
          <p14:tracePt t="29050" x="5711825" y="3873500"/>
          <p14:tracePt t="29055" x="5761038" y="3873500"/>
          <p14:tracePt t="29061" x="5834063" y="3873500"/>
          <p14:tracePt t="29068" x="5857875" y="3873500"/>
          <p14:tracePt t="29076" x="5894388" y="3873500"/>
          <p14:tracePt t="29083" x="5967413" y="3873500"/>
          <p14:tracePt t="29089" x="6003925" y="3873500"/>
          <p14:tracePt t="29097" x="6053138" y="3873500"/>
          <p14:tracePt t="29103" x="6115050" y="3860800"/>
          <p14:tracePt t="29110" x="6175375" y="3849688"/>
          <p14:tracePt t="29117" x="6235700" y="3849688"/>
          <p14:tracePt t="29124" x="6272213" y="3849688"/>
          <p14:tracePt t="29131" x="6321425" y="3849688"/>
          <p14:tracePt t="29137" x="6381750" y="3849688"/>
          <p14:tracePt t="29144" x="6443663" y="3860800"/>
          <p14:tracePt t="29151" x="6454775" y="3860800"/>
          <p14:tracePt t="29158" x="6491288" y="3873500"/>
          <p14:tracePt t="29166" x="6503988" y="3873500"/>
          <p14:tracePt t="29173" x="6516688" y="3873500"/>
          <p14:tracePt t="29179" x="6527800" y="3873500"/>
          <p14:tracePt t="29186" x="6553200" y="3873500"/>
          <p14:tracePt t="29193" x="6553200" y="3886200"/>
          <p14:tracePt t="29200" x="6564313" y="3886200"/>
          <p14:tracePt t="29207" x="6577013" y="3886200"/>
          <p14:tracePt t="29220" x="6589713" y="3886200"/>
          <p14:tracePt t="29235" x="6600825" y="3886200"/>
          <p14:tracePt t="29256" x="6613525" y="3886200"/>
          <p14:tracePt t="29283" x="6626225" y="3886200"/>
          <p14:tracePt t="29311" x="6637338" y="3886200"/>
          <p14:tracePt t="29366" x="6650038" y="3886200"/>
          <p14:tracePt t="29619" x="6637338" y="3886200"/>
          <p14:tracePt t="30165" x="6626225" y="3886200"/>
          <p14:tracePt t="30173" x="6626225" y="3897313"/>
          <p14:tracePt t="30179" x="6613525" y="3922713"/>
          <p14:tracePt t="30186" x="6600825" y="3922713"/>
          <p14:tracePt t="30193" x="6600825" y="3933825"/>
          <p14:tracePt t="30200" x="6577013" y="3946525"/>
          <p14:tracePt t="30208" x="6540500" y="3983038"/>
          <p14:tracePt t="30214" x="6491288" y="4032250"/>
          <p14:tracePt t="30221" x="6454775" y="4056063"/>
          <p14:tracePt t="30227" x="6394450" y="4105275"/>
          <p14:tracePt t="30234" x="6334125" y="4141788"/>
          <p14:tracePt t="30242" x="6297613" y="4178300"/>
          <p14:tracePt t="30250" x="6261100" y="4202113"/>
          <p14:tracePt t="30256" x="6224588" y="4227513"/>
          <p14:tracePt t="30263" x="6188075" y="4264025"/>
          <p14:tracePt t="30269" x="6162675" y="4287838"/>
          <p14:tracePt t="30277" x="6151563" y="4300538"/>
          <p14:tracePt t="30283" x="6126163" y="4324350"/>
          <p14:tracePt t="30290" x="6115050" y="4337050"/>
          <p14:tracePt t="30298" x="6102350" y="4337050"/>
          <p14:tracePt t="30304" x="6076950" y="4360863"/>
          <p14:tracePt t="30311" x="6065838" y="4384675"/>
          <p14:tracePt t="30318" x="6029325" y="4421188"/>
          <p14:tracePt t="30325" x="6016625" y="4446588"/>
          <p14:tracePt t="30333" x="5992813" y="4494213"/>
          <p14:tracePt t="30339" x="5967413" y="4556125"/>
          <p14:tracePt t="30346" x="5943600" y="4603750"/>
          <p14:tracePt t="30353" x="5930900" y="4652963"/>
          <p14:tracePt t="30367" x="5907088" y="4714875"/>
          <p14:tracePt t="30374" x="5907088" y="4725988"/>
          <p14:tracePt t="30381" x="5907088" y="4738688"/>
          <p14:tracePt t="30388" x="5894388" y="4751388"/>
          <p14:tracePt t="30395" x="5894388" y="4762500"/>
          <p14:tracePt t="30415" x="5894388" y="4775200"/>
          <p14:tracePt t="30443" x="5894388" y="4787900"/>
          <p14:tracePt t="30458" x="5883275" y="4787900"/>
          <p14:tracePt t="30464" x="5883275" y="4799013"/>
          <p14:tracePt t="31778" x="5870575" y="4799013"/>
          <p14:tracePt t="31848" x="5857875" y="4799013"/>
          <p14:tracePt t="31884" x="5857875" y="4811713"/>
          <p14:tracePt t="31888" x="5846763" y="4811713"/>
          <p14:tracePt t="31902" x="5834063" y="4811713"/>
          <p14:tracePt t="31909" x="5821363" y="4811713"/>
          <p14:tracePt t="31920" x="5810250" y="4811713"/>
          <p14:tracePt t="31923" x="5784850" y="4811713"/>
          <p14:tracePt t="31932" x="5773738" y="4811713"/>
          <p14:tracePt t="31935" x="5748338" y="4811713"/>
          <p14:tracePt t="31943" x="5724525" y="4811713"/>
          <p14:tracePt t="31949" x="5688013" y="4811713"/>
          <p14:tracePt t="31957" x="5675313" y="4811713"/>
          <p14:tracePt t="31964" x="5664200" y="4811713"/>
          <p14:tracePt t="31970" x="5638800" y="4811713"/>
          <p14:tracePt t="31977" x="5627688" y="4811713"/>
          <p14:tracePt t="31985" x="5614988" y="4811713"/>
          <p14:tracePt t="31991" x="5602288" y="4811713"/>
          <p14:tracePt t="31999" x="5591175" y="4811713"/>
          <p14:tracePt t="32006" x="5565775" y="4811713"/>
          <p14:tracePt t="32012" x="5529263" y="4811713"/>
          <p14:tracePt t="32019" x="5481638" y="4811713"/>
          <p14:tracePt t="32026" x="5408613" y="4811713"/>
          <p14:tracePt t="32033" x="5370513" y="4811713"/>
          <p14:tracePt t="32040" x="5322888" y="4799013"/>
          <p14:tracePt t="32047" x="5260975" y="4787900"/>
          <p14:tracePt t="32053" x="5176838" y="4787900"/>
          <p14:tracePt t="32061" x="5114925" y="4787900"/>
          <p14:tracePt t="32069" x="5054600" y="4787900"/>
          <p14:tracePt t="32075" x="5018088" y="4787900"/>
          <p14:tracePt t="32084" x="5005388" y="4787900"/>
          <p14:tracePt t="32089" x="4968875" y="4787900"/>
          <p14:tracePt t="32095" x="4932363" y="4787900"/>
          <p14:tracePt t="32102" x="4895850" y="4787900"/>
          <p14:tracePt t="32109" x="4872038" y="4787900"/>
          <p14:tracePt t="32116" x="4848225" y="4787900"/>
          <p14:tracePt t="32124" x="4811713" y="4787900"/>
          <p14:tracePt t="32130" x="4799013" y="4787900"/>
          <p14:tracePt t="32136" x="4762500" y="4787900"/>
          <p14:tracePt t="32145" x="4738688" y="4787900"/>
          <p14:tracePt t="32152" x="4725988" y="4787900"/>
          <p14:tracePt t="32158" x="4713288" y="4787900"/>
          <p14:tracePt t="32166" x="4702175" y="4799013"/>
          <p14:tracePt t="32171" x="4689475" y="4799013"/>
          <p14:tracePt t="32178" x="4676775" y="4799013"/>
          <p14:tracePt t="32193" x="4665663" y="4811713"/>
          <p14:tracePt t="32200" x="4640263" y="4824413"/>
          <p14:tracePt t="32208" x="4616450" y="4848225"/>
          <p14:tracePt t="32220" x="4603750" y="4872038"/>
          <p14:tracePt t="32221" x="4579938" y="4933950"/>
          <p14:tracePt t="32228" x="4554538" y="5018088"/>
          <p14:tracePt t="32234" x="4530725" y="5091113"/>
          <p14:tracePt t="32241" x="4518025" y="5127625"/>
          <p14:tracePt t="32252" x="4518025" y="5153025"/>
          <p14:tracePt t="32255" x="4518025" y="5189538"/>
          <p14:tracePt t="32262" x="4518025" y="5200650"/>
          <p14:tracePt t="32270" x="4518025" y="5213350"/>
          <p14:tracePt t="32276" x="4518025" y="5237163"/>
          <p14:tracePt t="32283" x="4518025" y="5249863"/>
          <p14:tracePt t="32290" x="4518025" y="5262563"/>
          <p14:tracePt t="32298" x="4530725" y="5262563"/>
          <p14:tracePt t="32304" x="4530725" y="5273675"/>
          <p14:tracePt t="32311" x="4530725" y="5286375"/>
          <p14:tracePt t="32317" x="4543425" y="5286375"/>
          <p14:tracePt t="32324" x="4554538" y="5299075"/>
          <p14:tracePt t="32333" x="4567238" y="5311775"/>
          <p14:tracePt t="32339" x="4579938" y="5335588"/>
          <p14:tracePt t="32346" x="4603750" y="5348288"/>
          <p14:tracePt t="32352" x="4652963" y="5384800"/>
          <p14:tracePt t="32367" x="4859338" y="5494338"/>
          <p14:tracePt t="32373" x="4932363" y="5530850"/>
          <p14:tracePt t="32381" x="5091113" y="5591175"/>
          <p14:tracePt t="32388" x="5260975" y="5640388"/>
          <p14:tracePt t="32394" x="5359400" y="5664200"/>
          <p14:tracePt t="32401" x="5445125" y="5676900"/>
          <p14:tracePt t="32409" x="5541963" y="5713413"/>
          <p14:tracePt t="32416" x="5638800" y="5737225"/>
          <p14:tracePt t="32422" x="5700713" y="5737225"/>
          <p14:tracePt t="32429" x="5761038" y="5749925"/>
          <p14:tracePt t="32435" x="5834063" y="5773738"/>
          <p14:tracePt t="32443" x="5883275" y="5773738"/>
          <p14:tracePt t="32450" x="5943600" y="5773738"/>
          <p14:tracePt t="32457" x="6029325" y="5786438"/>
          <p14:tracePt t="32464" x="6162675" y="5797550"/>
          <p14:tracePt t="32470" x="6272213" y="5810250"/>
          <p14:tracePt t="32478" x="6334125" y="5822950"/>
          <p14:tracePt t="32484" x="6454775" y="5846763"/>
          <p14:tracePt t="32492" x="6564313" y="5846763"/>
          <p14:tracePt t="32500" x="6650038" y="5846763"/>
          <p14:tracePt t="32505" x="6735763" y="5846763"/>
          <p14:tracePt t="32512" x="6845300" y="5846763"/>
          <p14:tracePt t="32519" x="6954838" y="5846763"/>
          <p14:tracePt t="32526" x="7015163" y="5846763"/>
          <p14:tracePt t="32533" x="7077075" y="5859463"/>
          <p14:tracePt t="32540" x="7173913" y="5870575"/>
          <p14:tracePt t="32549" x="7246938" y="5870575"/>
          <p14:tracePt t="32554" x="7319963" y="5870575"/>
          <p14:tracePt t="32560" x="7392988" y="5907088"/>
          <p14:tracePt t="32567" x="7453313" y="5907088"/>
          <p14:tracePt t="32575" x="7502525" y="5919788"/>
          <p14:tracePt t="32583" x="7539038" y="5932488"/>
          <p14:tracePt t="32589" x="7551738" y="5932488"/>
          <p14:tracePt t="32595" x="7588250" y="5956300"/>
          <p14:tracePt t="32602" x="7612063" y="5956300"/>
          <p14:tracePt t="32609" x="7648575" y="5956300"/>
          <p14:tracePt t="32619" x="7697788" y="5969000"/>
          <p14:tracePt t="32623" x="7734300" y="5981700"/>
          <p14:tracePt t="32630" x="7794625" y="5981700"/>
          <p14:tracePt t="32637" x="7843838" y="5992813"/>
          <p14:tracePt t="32644" x="7916863" y="6018213"/>
          <p14:tracePt t="32651" x="7966075" y="6018213"/>
          <p14:tracePt t="32658" x="7989888" y="6029325"/>
          <p14:tracePt t="32666" x="8026400" y="6042025"/>
          <p14:tracePt t="32672" x="8050213" y="6042025"/>
          <p14:tracePt t="32679" x="8075613" y="6042025"/>
          <p14:tracePt t="32693" x="8086725" y="6042025"/>
          <p14:tracePt t="32714" x="8099425" y="6042025"/>
          <p14:tracePt t="32797" x="8112125" y="6029325"/>
          <p14:tracePt t="32804" x="8112125" y="6005513"/>
          <p14:tracePt t="32810" x="8112125" y="5992813"/>
          <p14:tracePt t="32819" x="8112125" y="5981700"/>
          <p14:tracePt t="32825" x="8112125" y="5969000"/>
          <p14:tracePt t="32839" x="8112125" y="5956300"/>
          <p14:tracePt t="32846" x="8112125" y="5945188"/>
          <p14:tracePt t="32852" x="8123238" y="5945188"/>
          <p14:tracePt t="32859" x="8123238" y="5932488"/>
          <p14:tracePt t="32866" x="8123238" y="5919788"/>
          <p14:tracePt t="32880" x="8123238" y="5895975"/>
          <p14:tracePt t="32894" x="8123238" y="5883275"/>
          <p14:tracePt t="32901" x="8112125" y="5870575"/>
          <p14:tracePt t="32908" x="8112125" y="5859463"/>
          <p14:tracePt t="32916" x="8112125" y="5846763"/>
          <p14:tracePt t="32929" x="8099425" y="5834063"/>
          <p14:tracePt t="32942" x="8086725" y="5822950"/>
          <p14:tracePt t="32957" x="8086725" y="5810250"/>
          <p14:tracePt t="32964" x="8075613" y="5810250"/>
          <p14:tracePt t="32970" x="8075613" y="5797550"/>
          <p14:tracePt t="32984" x="8075613" y="5786438"/>
          <p14:tracePt t="32992" x="8062913" y="5786438"/>
          <p14:tracePt t="33005" x="8062913" y="5773738"/>
          <p14:tracePt t="33019" x="8050213" y="5761038"/>
          <p14:tracePt t="33033" x="8050213" y="5749925"/>
          <p14:tracePt t="33041" x="8039100" y="5749925"/>
          <p14:tracePt t="33049" x="8026400" y="5737225"/>
          <p14:tracePt t="33053" x="8013700" y="5737225"/>
          <p14:tracePt t="33061" x="8013700" y="5724525"/>
          <p14:tracePt t="33067" x="8002588" y="5724525"/>
          <p14:tracePt t="33074" x="7989888" y="5713413"/>
          <p14:tracePt t="33089" x="7977188" y="5700713"/>
          <p14:tracePt t="33095" x="7966075" y="5700713"/>
          <p14:tracePt t="33103" x="7940675" y="5688013"/>
          <p14:tracePt t="33109" x="7929563" y="5688013"/>
          <p14:tracePt t="33116" x="7916863" y="5676900"/>
          <p14:tracePt t="33124" x="7904163" y="5676900"/>
          <p14:tracePt t="33130" x="7893050" y="5676900"/>
          <p14:tracePt t="33138" x="7880350" y="5664200"/>
          <p14:tracePt t="33144" x="7867650" y="5664200"/>
          <p14:tracePt t="33150" x="7867650" y="5651500"/>
          <p14:tracePt t="33158" x="7856538" y="5651500"/>
          <p14:tracePt t="33166" x="7843838" y="5640388"/>
          <p14:tracePt t="33185" x="7831138" y="5640388"/>
          <p14:tracePt t="33200" x="7820025" y="5640388"/>
          <p14:tracePt t="33221" x="7820025" y="5627688"/>
          <p14:tracePt t="33228" x="7807325" y="5627688"/>
          <p14:tracePt t="33255" x="7794625" y="5627688"/>
          <p14:tracePt t="33311" x="7783513" y="5614988"/>
          <p14:tracePt t="33366" x="7770813" y="5614988"/>
          <p14:tracePt t="33464" x="7758113" y="5614988"/>
          <p14:tracePt t="34700" x="7770813" y="5614988"/>
          <p14:tracePt t="34721" x="7770813" y="5603875"/>
          <p14:tracePt t="34727" x="7783513" y="5603875"/>
          <p14:tracePt t="34749" x="7794625" y="5603875"/>
          <p14:tracePt t="34776" x="7807325" y="5591175"/>
          <p14:tracePt t="34797" x="7820025" y="5591175"/>
          <p14:tracePt t="34825" x="7820025" y="5578475"/>
          <p14:tracePt t="34846" x="7831138" y="5578475"/>
          <p14:tracePt t="34888" x="7843838" y="5578475"/>
          <p14:tracePt t="34908" x="7856538" y="5578475"/>
          <p14:tracePt t="34936" x="7867650" y="5578475"/>
          <p14:tracePt t="34950" x="7880350" y="5578475"/>
          <p14:tracePt t="34964" x="7893050" y="5567363"/>
          <p14:tracePt t="34984" x="7904163" y="5567363"/>
          <p14:tracePt t="35000" x="7916863" y="5567363"/>
          <p14:tracePt t="35034" x="7929563" y="5567363"/>
          <p14:tracePt t="35060" x="7940675" y="5567363"/>
          <p14:tracePt t="35096" x="7953375" y="5567363"/>
          <p14:tracePt t="35144" x="7966075" y="5567363"/>
          <p14:tracePt t="35172" x="7966075" y="5554663"/>
          <p14:tracePt t="35179" x="7977188" y="5554663"/>
          <p14:tracePt t="35214" x="7977188" y="5541963"/>
          <p14:tracePt t="35223" x="7989888" y="5541963"/>
          <p14:tracePt t="35228" x="8002588" y="5530850"/>
          <p14:tracePt t="35235" x="8002588" y="5518150"/>
          <p14:tracePt t="35241" x="8026400" y="5481638"/>
          <p14:tracePt t="35251" x="8050213" y="5457825"/>
          <p14:tracePt t="35255" x="8075613" y="5421313"/>
          <p14:tracePt t="35262" x="8086725" y="5408613"/>
          <p14:tracePt t="35269" x="8112125" y="5372100"/>
          <p14:tracePt t="35276" x="8123238" y="5359400"/>
          <p14:tracePt t="35283" x="8135938" y="5348288"/>
          <p14:tracePt t="35290" x="8148638" y="5335588"/>
          <p14:tracePt t="35297" x="8159750" y="5322888"/>
          <p14:tracePt t="35303" x="8172450" y="5311775"/>
          <p14:tracePt t="35318" x="8185150" y="5311775"/>
          <p14:tracePt t="35324" x="8196263" y="5311775"/>
          <p14:tracePt t="35333" x="8196263" y="5299075"/>
          <p14:tracePt t="35339" x="8208963" y="5299075"/>
          <p14:tracePt t="35352" x="8221663" y="5286375"/>
          <p14:tracePt t="35366" x="8232775" y="5286375"/>
          <p14:tracePt t="35395" x="8232775" y="5273675"/>
          <p14:tracePt t="35415" x="8245475" y="5273675"/>
          <p14:tracePt t="35450" x="8258175" y="5262563"/>
          <p14:tracePt t="35499" x="8270875" y="5249863"/>
          <p14:tracePt t="35547" x="8281988" y="5249863"/>
          <p14:tracePt t="35568" x="8281988" y="5237163"/>
          <p14:tracePt t="35603" x="8294688" y="5237163"/>
          <p14:tracePt t="36201" x="8294688" y="5226050"/>
          <p14:tracePt t="36208" x="8294688" y="5213350"/>
          <p14:tracePt t="36216" x="8294688" y="5200650"/>
          <p14:tracePt t="36236" x="8294688" y="5164138"/>
          <p14:tracePt t="36241" x="8294688" y="5153025"/>
          <p14:tracePt t="36252" x="8294688" y="5140325"/>
          <p14:tracePt t="36262" x="8294688" y="5127625"/>
          <p14:tracePt t="36276" x="8294688" y="5116513"/>
          <p14:tracePt t="36290" x="8294688" y="5103813"/>
          <p14:tracePt t="36310" x="8294688" y="5091113"/>
          <p14:tracePt t="36324" x="8307388" y="5091113"/>
          <p14:tracePt t="36374" x="8318500" y="5080000"/>
          <p14:tracePt t="36416" x="8331200" y="5080000"/>
          <p14:tracePt t="36436" x="8343900" y="5080000"/>
          <p14:tracePt t="36450" x="8367713" y="5080000"/>
          <p14:tracePt t="36457" x="8380413" y="5080000"/>
          <p14:tracePt t="36464" x="8453438" y="5140325"/>
          <p14:tracePt t="36470" x="8526463" y="5200650"/>
          <p14:tracePt t="36478" x="8599488" y="5299075"/>
          <p14:tracePt t="36484" x="8659813" y="5395913"/>
          <p14:tracePt t="36491" x="8696325" y="5468938"/>
          <p14:tracePt t="36500" x="8720138" y="5494338"/>
          <p14:tracePt t="36505" x="8720138" y="5518150"/>
          <p14:tracePt t="36512" x="8720138" y="5530850"/>
          <p14:tracePt t="36519" x="8732838" y="5530850"/>
          <p14:tracePt t="36526" x="8732838" y="5541963"/>
          <p14:tracePt t="36550" x="8732838" y="5554663"/>
          <p14:tracePt t="36561" x="8732838" y="5567363"/>
          <p14:tracePt t="36574" x="8732838" y="5578475"/>
          <p14:tracePt t="36589" x="8732838" y="5591175"/>
          <p14:tracePt t="36596" x="8732838" y="5603875"/>
          <p14:tracePt t="36603" x="8732838" y="5614988"/>
          <p14:tracePt t="36616" x="8732838" y="5627688"/>
          <p14:tracePt t="36623" x="8720138" y="5640388"/>
          <p14:tracePt t="36630" x="8720138" y="5651500"/>
          <p14:tracePt t="36638" x="8696325" y="5688013"/>
          <p14:tracePt t="36644" x="8659813" y="5737225"/>
          <p14:tracePt t="36651" x="8647113" y="5749925"/>
          <p14:tracePt t="36658" x="8623300" y="5773738"/>
          <p14:tracePt t="36666" x="8574088" y="5810250"/>
          <p14:tracePt t="36672" x="8550275" y="5846763"/>
          <p14:tracePt t="36679" x="8501063" y="5870575"/>
          <p14:tracePt t="36686" x="8489950" y="5883275"/>
          <p14:tracePt t="36693" x="8464550" y="5907088"/>
          <p14:tracePt t="36700" x="8464550" y="5919788"/>
          <p14:tracePt t="36706" x="8453438" y="5919788"/>
          <p14:tracePt t="36714" x="8428038" y="5919788"/>
          <p14:tracePt t="36721" x="8428038" y="5932488"/>
          <p14:tracePt t="36728" x="8416925" y="5945188"/>
          <p14:tracePt t="36734" x="8391525" y="5945188"/>
          <p14:tracePt t="36742" x="8380413" y="5945188"/>
          <p14:tracePt t="36749" x="8343900" y="5945188"/>
          <p14:tracePt t="36755" x="8294688" y="5945188"/>
          <p14:tracePt t="36763" x="8208963" y="5945188"/>
          <p14:tracePt t="36769" x="8112125" y="5945188"/>
          <p14:tracePt t="36776" x="7989888" y="5919788"/>
          <p14:tracePt t="36783" x="7904163" y="5895975"/>
          <p14:tracePt t="36790" x="7856538" y="5895975"/>
          <p14:tracePt t="36797" x="7807325" y="5883275"/>
          <p14:tracePt t="36804" x="7783513" y="5870575"/>
          <p14:tracePt t="36811" x="7758113" y="5870575"/>
          <p14:tracePt t="36818" x="7734300" y="5859463"/>
          <p14:tracePt t="36825" x="7710488" y="5846763"/>
          <p14:tracePt t="36832" x="7673975" y="5846763"/>
          <p14:tracePt t="36839" x="7648575" y="5834063"/>
          <p14:tracePt t="36846" x="7637463" y="5834063"/>
          <p14:tracePt t="36852" x="7612063" y="5822950"/>
          <p14:tracePt t="36859" x="7600950" y="5810250"/>
          <p14:tracePt t="36866" x="7588250" y="5810250"/>
          <p14:tracePt t="36874" x="7575550" y="5810250"/>
          <p14:tracePt t="36888" x="7564438" y="5810250"/>
          <p14:tracePt t="36923" x="7551738" y="5810250"/>
          <p14:tracePt t="36951" x="7539038" y="5810250"/>
          <p14:tracePt t="36985" x="7526338" y="5810250"/>
          <p14:tracePt t="37054" x="7526338" y="5797550"/>
          <p14:tracePt t="37081" x="7551738" y="5786438"/>
          <p14:tracePt t="37089" x="7564438" y="5786438"/>
          <p14:tracePt t="37096" x="7575550" y="5786438"/>
          <p14:tracePt t="37103" x="7600950" y="5761038"/>
          <p14:tracePt t="37109" x="7624763" y="5761038"/>
          <p14:tracePt t="37116" x="7648575" y="5761038"/>
          <p14:tracePt t="37124" x="7673975" y="5749925"/>
          <p14:tracePt t="37131" x="7697788" y="5749925"/>
          <p14:tracePt t="37137" x="7721600" y="5737225"/>
          <p14:tracePt t="37144" x="7747000" y="5724525"/>
          <p14:tracePt t="37152" x="7783513" y="5724525"/>
          <p14:tracePt t="37158" x="7794625" y="5724525"/>
          <p14:tracePt t="37166" x="7807325" y="5724525"/>
          <p14:tracePt t="37172" x="7820025" y="5724525"/>
          <p14:tracePt t="37186" x="7831138" y="5724525"/>
          <p14:tracePt t="37199" x="7843838" y="5724525"/>
          <p14:tracePt t="37220" x="7856538" y="5724525"/>
          <p14:tracePt t="37251" x="7867650" y="5724525"/>
          <p14:tracePt t="37290" x="7880350" y="5724525"/>
          <p14:tracePt t="37346" x="7893050" y="5724525"/>
          <p14:tracePt t="37395" x="7904163" y="5724525"/>
          <p14:tracePt t="37693" x="7904163" y="5713413"/>
          <p14:tracePt t="37714" x="7916863" y="5713413"/>
          <p14:tracePt t="37749" x="7929563" y="5700713"/>
          <p14:tracePt t="37769" x="7940675" y="5700713"/>
          <p14:tracePt t="37798" x="7953375" y="5700713"/>
          <p14:tracePt t="37811" x="7966075" y="5700713"/>
          <p14:tracePt t="37831" x="7977188" y="5700713"/>
          <p14:tracePt t="37852" x="7989888" y="5700713"/>
          <p14:tracePt t="37873" x="8002588" y="5700713"/>
          <p14:tracePt t="37887" x="8013700" y="5700713"/>
          <p14:tracePt t="37908" x="8026400" y="5700713"/>
          <p14:tracePt t="37922" x="8039100" y="5700713"/>
          <p14:tracePt t="37950" x="8050213" y="5700713"/>
          <p14:tracePt t="37971" x="8062913" y="5700713"/>
          <p14:tracePt t="37999" x="8075613" y="5700713"/>
          <p14:tracePt t="38047" x="8086725" y="5700713"/>
          <p14:tracePt t="38208" x="8099425" y="5700713"/>
          <p14:tracePt t="42076" x="8099425" y="5688013"/>
          <p14:tracePt t="42084" x="8086725" y="5688013"/>
          <p14:tracePt t="42090" x="8075613" y="5688013"/>
          <p14:tracePt t="42106" x="8062913" y="5676900"/>
          <p14:tracePt t="42123" x="8050213" y="5676900"/>
          <p14:tracePt t="42133" x="8039100" y="5676900"/>
          <p14:tracePt t="42144" x="8026400" y="5676900"/>
          <p14:tracePt t="42165" x="8013700" y="5676900"/>
          <p14:tracePt t="42186" x="8002588" y="5676900"/>
          <p14:tracePt t="42217" x="8002588" y="5664200"/>
          <p14:tracePt t="42256" x="7989888" y="5664200"/>
          <p14:tracePt t="42298" x="7977188" y="5664200"/>
          <p14:tracePt t="42401" x="7966075" y="5664200"/>
          <p14:tracePt t="42450" x="7953375" y="5664200"/>
          <p14:tracePt t="42478" x="7940675" y="5664200"/>
          <p14:tracePt t="42513" x="7929563" y="5664200"/>
          <p14:tracePt t="42526" x="7929563" y="5676900"/>
          <p14:tracePt t="42541" x="7916863" y="5676900"/>
          <p14:tracePt t="42561" x="7904163" y="5676900"/>
          <p14:tracePt t="42575" x="7904163" y="5688013"/>
          <p14:tracePt t="42582" x="7893050" y="5688013"/>
          <p14:tracePt t="42602" x="7880350" y="5688013"/>
          <p14:tracePt t="42609" x="7867650" y="5688013"/>
          <p14:tracePt t="42623" x="7867650" y="5700713"/>
          <p14:tracePt t="42631" x="7856538" y="5700713"/>
          <p14:tracePt t="42644" x="7843838" y="5700713"/>
          <p14:tracePt t="42652" x="7843838" y="5713413"/>
          <p14:tracePt t="42659" x="7831138" y="5713413"/>
          <p14:tracePt t="42666" x="7820025" y="5724525"/>
          <p14:tracePt t="42672" x="7807325" y="5724525"/>
          <p14:tracePt t="42679" x="7794625" y="5737225"/>
          <p14:tracePt t="42686" x="7770813" y="5749925"/>
          <p14:tracePt t="42693" x="7758113" y="5749925"/>
          <p14:tracePt t="42699" x="7734300" y="5773738"/>
          <p14:tracePt t="42707" x="7685088" y="5810250"/>
          <p14:tracePt t="42715" x="7612063" y="5870575"/>
          <p14:tracePt t="42721" x="7564438" y="5907088"/>
          <p14:tracePt t="42728" x="7526338" y="5945188"/>
          <p14:tracePt t="42734" x="7489825" y="5969000"/>
          <p14:tracePt t="42742" x="7453313" y="6005513"/>
          <p14:tracePt t="42749" x="7416800" y="6029325"/>
          <p14:tracePt t="42756" x="7405688" y="6042025"/>
          <p14:tracePt t="42763" x="7380288" y="6042025"/>
          <p14:tracePt t="42769" x="7369175" y="6065838"/>
          <p14:tracePt t="42776" x="7356475" y="6078538"/>
          <p14:tracePt t="42783" x="7343775" y="6078538"/>
          <p14:tracePt t="42790" x="7343775" y="6091238"/>
          <p14:tracePt t="42799" x="7332663" y="6091238"/>
          <p14:tracePt t="42804" x="7332663" y="6102350"/>
          <p14:tracePt t="42811" x="7319963" y="6102350"/>
          <p14:tracePt t="42818" x="7319963" y="6115050"/>
          <p14:tracePt t="42825" x="7307263" y="6127750"/>
          <p14:tracePt t="42833" x="7296150" y="6127750"/>
          <p14:tracePt t="42838" x="7283450" y="6138863"/>
          <p14:tracePt t="42846" x="7270750" y="6138863"/>
          <p14:tracePt t="42852" x="7259638" y="6151563"/>
          <p14:tracePt t="42859" x="7246938" y="6164263"/>
          <p14:tracePt t="42866" x="7234238" y="6164263"/>
          <p14:tracePt t="42873" x="7234238" y="6175375"/>
          <p14:tracePt t="42882" x="7223125" y="6175375"/>
          <p14:tracePt t="42887" x="7210425" y="6188075"/>
          <p14:tracePt t="42894" x="7197725" y="6188075"/>
          <p14:tracePt t="42901" x="7197725" y="6200775"/>
          <p14:tracePt t="42908" x="7197725" y="6211888"/>
          <p14:tracePt t="42916" x="7186613" y="6211888"/>
          <p14:tracePt t="42929" x="7173913" y="6224588"/>
          <p14:tracePt t="42970" x="7161213" y="6237288"/>
          <p14:tracePt t="42992" x="7150100" y="6248400"/>
          <p14:tracePt t="43006" x="7137400" y="6248400"/>
          <p14:tracePt t="43019" x="7137400" y="6261100"/>
          <p14:tracePt t="43026" x="7124700" y="6261100"/>
          <p14:tracePt t="43040" x="7113588" y="6273800"/>
          <p14:tracePt t="43075" x="7113588" y="6284913"/>
          <p14:tracePt t="43082" x="7100888" y="6284913"/>
          <p14:tracePt t="43124" x="7088188" y="6284913"/>
          <p14:tracePt t="43172" x="7077075" y="6284913"/>
          <p14:tracePt t="43332" x="7064375" y="6284913"/>
          <p14:tracePt t="43366" x="7051675" y="6284913"/>
          <p14:tracePt t="43401" x="7040563" y="6284913"/>
          <p14:tracePt t="43436" x="7027863" y="6284913"/>
          <p14:tracePt t="43499" x="7015163" y="6284913"/>
          <p14:tracePt t="43576" x="7004050" y="6284913"/>
          <p14:tracePt t="43597" x="6991350" y="6284913"/>
          <p14:tracePt t="43617" x="6978650" y="6284913"/>
          <p14:tracePt t="43623" x="6967538" y="6297613"/>
          <p14:tracePt t="43632" x="6954838" y="6297613"/>
          <p14:tracePt t="43637" x="6942138" y="6297613"/>
          <p14:tracePt t="43644" x="6931025" y="6297613"/>
          <p14:tracePt t="43651" x="6905625" y="6310313"/>
          <p14:tracePt t="43658" x="6894513" y="6310313"/>
          <p14:tracePt t="43666" x="6869113" y="6310313"/>
          <p14:tracePt t="43673" x="6858000" y="6310313"/>
          <p14:tracePt t="43679" x="6832600" y="6310313"/>
          <p14:tracePt t="43686" x="6808788" y="6310313"/>
          <p14:tracePt t="43693" x="6796088" y="6310313"/>
          <p14:tracePt t="43700" x="6772275" y="6321425"/>
          <p14:tracePt t="43707" x="6746875" y="6321425"/>
          <p14:tracePt t="43716" x="6710363" y="6321425"/>
          <p14:tracePt t="43720" x="6686550" y="6321425"/>
          <p14:tracePt t="43728" x="6673850" y="6321425"/>
          <p14:tracePt t="43735" x="6637338" y="6334125"/>
          <p14:tracePt t="43742" x="6613525" y="6334125"/>
          <p14:tracePt t="43750" x="6589713" y="6334125"/>
          <p14:tracePt t="43756" x="6564313" y="6334125"/>
          <p14:tracePt t="43763" x="6553200" y="6334125"/>
          <p14:tracePt t="43769" x="6527800" y="6334125"/>
          <p14:tracePt t="43782" x="6516688" y="6334125"/>
          <p14:tracePt t="43790" x="6491288" y="6334125"/>
          <p14:tracePt t="43801" x="6480175" y="6334125"/>
          <p14:tracePt t="43818" x="6467475" y="6334125"/>
          <p14:tracePt t="43846" x="6454775" y="6334125"/>
          <p14:tracePt t="43852" x="6443663" y="6334125"/>
          <p14:tracePt t="43860" x="6430963" y="6334125"/>
          <p14:tracePt t="43873" x="6418263" y="6334125"/>
          <p14:tracePt t="43888" x="6407150" y="6334125"/>
          <p14:tracePt t="43902" x="6394450" y="6334125"/>
          <p14:tracePt t="43908" x="6381750" y="6334125"/>
          <p14:tracePt t="43936" x="6370638" y="6334125"/>
          <p14:tracePt t="43958" x="6357938" y="6334125"/>
          <p14:tracePt t="43978" x="6345238" y="6334125"/>
          <p14:tracePt t="43999" x="6334125" y="6334125"/>
          <p14:tracePt t="44054" x="6321425" y="6334125"/>
          <p14:tracePt t="44660" x="6334125" y="6334125"/>
          <p14:tracePt t="44667" x="6345238" y="6334125"/>
          <p14:tracePt t="44673" x="6357938" y="6334125"/>
          <p14:tracePt t="44688" x="6370638" y="6334125"/>
          <p14:tracePt t="44694" x="6381750" y="6321425"/>
          <p14:tracePt t="44702" x="6394450" y="6321425"/>
          <p14:tracePt t="44718" x="6407150" y="6321425"/>
          <p14:tracePt t="44723" x="6407150" y="6310313"/>
          <p14:tracePt t="44735" x="6418263" y="6310313"/>
          <p14:tracePt t="44757" x="6430963" y="6310313"/>
          <p14:tracePt t="44772" x="6443663" y="6310313"/>
          <p14:tracePt t="44791" x="6454775" y="6310313"/>
          <p14:tracePt t="44805" x="6480175" y="6310313"/>
          <p14:tracePt t="44822" x="6503988" y="6310313"/>
          <p14:tracePt t="44827" x="6516688" y="6297613"/>
          <p14:tracePt t="44835" x="6527800" y="6297613"/>
          <p14:tracePt t="44839" x="6540500" y="6297613"/>
          <p14:tracePt t="44845" x="6564313" y="6297613"/>
          <p14:tracePt t="44852" x="6589713" y="6297613"/>
          <p14:tracePt t="44860" x="6600825" y="6297613"/>
          <p14:tracePt t="44866" x="6613525" y="6297613"/>
          <p14:tracePt t="44873" x="6626225" y="6297613"/>
          <p14:tracePt t="44887" x="6637338" y="6297613"/>
          <p14:tracePt t="44894" x="6650038" y="6297613"/>
          <p14:tracePt t="44901" x="6662738" y="6297613"/>
          <p14:tracePt t="44908" x="6673850" y="6297613"/>
          <p14:tracePt t="44915" x="6686550" y="6297613"/>
          <p14:tracePt t="44922" x="6710363" y="6284913"/>
          <p14:tracePt t="44928" x="6735763" y="6284913"/>
          <p14:tracePt t="44936" x="6759575" y="6284913"/>
          <p14:tracePt t="44942" x="6783388" y="6273800"/>
          <p14:tracePt t="44951" x="6808788" y="6273800"/>
          <p14:tracePt t="44957" x="6821488" y="6273800"/>
          <p14:tracePt t="44965" x="6845300" y="6273800"/>
          <p14:tracePt t="44971" x="6858000" y="6273800"/>
          <p14:tracePt t="44978" x="6869113" y="6273800"/>
          <p14:tracePt t="44984" x="6881813" y="6261100"/>
          <p14:tracePt t="44992" x="6894513" y="6261100"/>
          <p14:tracePt t="45001" x="6905625" y="6261100"/>
          <p14:tracePt t="45006" x="6918325" y="6261100"/>
          <p14:tracePt t="45013" x="6931025" y="6261100"/>
          <p14:tracePt t="45026" x="6942138" y="6261100"/>
          <p14:tracePt t="45032" x="6954838" y="6261100"/>
          <p14:tracePt t="45050" x="6967538" y="6261100"/>
          <p14:tracePt t="45061" x="6978650" y="6261100"/>
          <p14:tracePt t="45075" x="6991350" y="6261100"/>
          <p14:tracePt t="45103" x="7004050" y="6261100"/>
          <p14:tracePt t="45116" x="7015163" y="6261100"/>
          <p14:tracePt t="45145" x="7027863" y="6261100"/>
          <p14:tracePt t="45200" x="7040563" y="6261100"/>
          <p14:tracePt t="45256" x="7027863" y="6261100"/>
          <p14:tracePt t="45263" x="6967538" y="6261100"/>
          <p14:tracePt t="45269" x="6821488" y="6261100"/>
          <p14:tracePt t="45276" x="6699250" y="6261100"/>
          <p14:tracePt t="45283" x="6540500" y="6248400"/>
          <p14:tracePt t="45977" x="6516688" y="6248400"/>
          <p14:tracePt t="45984" x="6491288" y="6248400"/>
          <p14:tracePt t="45991" x="6467475" y="6261100"/>
          <p14:tracePt t="45999" x="6394450" y="6261100"/>
          <p14:tracePt t="46005" x="6334125" y="6261100"/>
          <p14:tracePt t="46012" x="6284913" y="6273800"/>
          <p14:tracePt t="46019" x="6235700" y="6284913"/>
          <p14:tracePt t="46026" x="6188075" y="6284913"/>
          <p14:tracePt t="46032" x="6175375" y="6284913"/>
          <p14:tracePt t="46040" x="6162675" y="6284913"/>
          <p14:tracePt t="46047" x="6138863" y="6284913"/>
          <p14:tracePt t="46053" x="6126163" y="6284913"/>
          <p14:tracePt t="46060" x="6115050" y="6284913"/>
          <p14:tracePt t="46068" x="6102350" y="6284913"/>
          <p14:tracePt t="46074" x="6089650" y="6284913"/>
          <p14:tracePt t="46082" x="6065838" y="6284913"/>
          <p14:tracePt t="46089" x="6053138" y="6284913"/>
          <p14:tracePt t="46095" x="6040438" y="6284913"/>
          <p14:tracePt t="46102" x="6016625" y="6284913"/>
          <p14:tracePt t="46109" x="5967413" y="6284913"/>
          <p14:tracePt t="46116" x="5943600" y="6284913"/>
          <p14:tracePt t="46123" x="5919788" y="6284913"/>
          <p14:tracePt t="46131" x="5883275" y="6284913"/>
          <p14:tracePt t="46137" x="5870575" y="6284913"/>
          <p14:tracePt t="46144" x="5857875" y="6284913"/>
          <p14:tracePt t="46151" x="5834063" y="6284913"/>
          <p14:tracePt t="46157" x="5821363" y="6284913"/>
          <p14:tracePt t="46165" x="5810250" y="6284913"/>
          <p14:tracePt t="46179" x="5797550" y="6284913"/>
          <p14:tracePt t="46200" x="5784850" y="6284913"/>
          <p14:tracePt t="46227" x="5773738" y="6284913"/>
          <p14:tracePt t="46250" x="5761038" y="6284913"/>
          <p14:tracePt t="46276" x="5748338" y="6284913"/>
          <p14:tracePt t="46290" x="5737225" y="6284913"/>
          <p14:tracePt t="46318" x="5724525" y="6284913"/>
          <p14:tracePt t="46339" x="5711825" y="6284913"/>
          <p14:tracePt t="46366" x="5700713" y="6284913"/>
          <p14:tracePt t="46415" x="5688013" y="6284913"/>
          <p14:tracePt t="46471" x="5675313" y="6284913"/>
          <p14:tracePt t="51594" x="5688013" y="6284913"/>
          <p14:tracePt t="51621" x="5700713" y="6284913"/>
          <p14:tracePt t="51628" x="5711825" y="6284913"/>
          <p14:tracePt t="51634" x="5724525" y="6284913"/>
          <p14:tracePt t="51642" x="5737225" y="6273800"/>
          <p14:tracePt t="51651" x="5784850" y="6261100"/>
          <p14:tracePt t="51654" x="5834063" y="6237288"/>
          <p14:tracePt t="51662" x="5894388" y="6211888"/>
          <p14:tracePt t="51668" x="6003925" y="6164263"/>
          <p14:tracePt t="51675" x="6138863" y="6102350"/>
          <p14:tracePt t="51682" x="6248400" y="6042025"/>
          <p14:tracePt t="51689" x="6321425" y="6005513"/>
          <p14:tracePt t="51696" x="6430963" y="5956300"/>
          <p14:tracePt t="51704" x="6503988" y="5932488"/>
          <p14:tracePt t="51710" x="6553200" y="5907088"/>
          <p14:tracePt t="51717" x="6600825" y="5895975"/>
          <p14:tracePt t="51725" x="6650038" y="5870575"/>
          <p14:tracePt t="51734" x="6723063" y="5859463"/>
          <p14:tracePt t="51739" x="6772275" y="5834063"/>
          <p14:tracePt t="51746" x="6808788" y="5834063"/>
          <p14:tracePt t="51751" x="6881813" y="5822950"/>
          <p14:tracePt t="51759" x="6954838" y="5786438"/>
          <p14:tracePt t="51766" x="7015163" y="5786438"/>
          <p14:tracePt t="51773" x="7051675" y="5773738"/>
          <p14:tracePt t="51781" x="7088188" y="5761038"/>
          <p14:tracePt t="51787" x="7124700" y="5761038"/>
          <p14:tracePt t="51794" x="7173913" y="5749925"/>
          <p14:tracePt t="51801" x="7210425" y="5749925"/>
          <p14:tracePt t="51808" x="7234238" y="5749925"/>
          <p14:tracePt t="51815" x="7259638" y="5749925"/>
          <p14:tracePt t="51821" x="7283450" y="5749925"/>
          <p14:tracePt t="51829" x="7296150" y="5749925"/>
          <p14:tracePt t="51835" x="7319963" y="5749925"/>
          <p14:tracePt t="51851" x="7332663" y="5749925"/>
          <p14:tracePt t="51865" x="7343775" y="5761038"/>
          <p14:tracePt t="51877" x="7356475" y="5761038"/>
          <p14:tracePt t="51884" x="7356475" y="5786438"/>
          <p14:tracePt t="52226" x="7442200" y="5591175"/>
          <p14:tracePt t="52235" x="7575550" y="5262563"/>
          <p14:tracePt t="52239" x="7734300" y="4908550"/>
          <p14:tracePt t="52244" x="7843838" y="4702175"/>
          <p14:tracePt t="52252" x="7940675" y="4530725"/>
          <p14:tracePt t="52259" x="8039100" y="4324350"/>
          <p14:tracePt t="52265" x="8123238" y="4191000"/>
          <p14:tracePt t="52273" x="8185150" y="4081463"/>
          <p14:tracePt t="52280" x="8294688" y="3933825"/>
          <p14:tracePt t="52287" x="8440738" y="3727450"/>
          <p14:tracePt t="52294" x="8537575" y="3557588"/>
          <p14:tracePt t="52300" x="8599488" y="3495675"/>
          <p14:tracePt t="52307" x="8696325" y="3386138"/>
          <p14:tracePt t="52315" x="8769350" y="3300413"/>
          <p14:tracePt t="52321" x="8829675" y="3252788"/>
          <p14:tracePt t="52328" x="8866188" y="3203575"/>
          <p14:tracePt t="52335" x="8902700" y="3179763"/>
          <p14:tracePt t="52342" x="8951913" y="3143250"/>
          <p14:tracePt t="52349" x="8977313" y="3143250"/>
          <p14:tracePt t="52365" x="9013825" y="3106738"/>
          <p14:tracePt t="52370" x="9037638" y="3094038"/>
          <p14:tracePt t="52383" x="9050338" y="3094038"/>
          <p14:tracePt t="52399" x="9061450" y="3081338"/>
          <p14:tracePt t="52689" x="9024938" y="2789238"/>
          <p14:tracePt t="52696" x="9001125" y="2557463"/>
          <p14:tracePt t="52704" x="8988425" y="2290763"/>
          <p14:tracePt t="52710" x="8977313" y="1960563"/>
          <p14:tracePt t="52717" x="8951913" y="1644650"/>
          <p14:tracePt t="52724" x="8951913" y="1449388"/>
          <p14:tracePt t="52732" x="8951913" y="1339850"/>
          <p14:tracePt t="52738" x="8951913" y="1217613"/>
          <p14:tracePt t="52746" x="8951913" y="1096963"/>
          <p14:tracePt t="52752" x="8951913" y="987425"/>
          <p14:tracePt t="52759" x="8951913" y="901700"/>
          <p14:tracePt t="52765" x="8964613" y="803275"/>
          <p14:tracePt t="52773" x="8964613" y="766763"/>
          <p14:tracePt t="52781" x="8964613" y="719138"/>
          <p14:tracePt t="52787" x="8964613" y="669925"/>
          <p14:tracePt t="52794" x="8964613" y="657225"/>
          <p14:tracePt t="52822" x="8964613" y="646113"/>
          <p14:tracePt t="52905" x="8964613" y="633413"/>
          <p14:tracePt t="53246" x="8829675" y="669925"/>
          <p14:tracePt t="53253" x="8720138" y="719138"/>
          <p14:tracePt t="53259" x="8623300" y="755650"/>
          <p14:tracePt t="53265" x="8550275" y="792163"/>
          <p14:tracePt t="53273" x="8477250" y="815975"/>
          <p14:tracePt t="53280" x="8440738" y="852488"/>
          <p14:tracePt t="53286" x="8428038" y="852488"/>
          <p14:tracePt t="53294" x="8416925" y="865188"/>
          <p14:tracePt t="53301" x="8404225" y="865188"/>
          <p14:tracePt t="53308" x="8391525" y="865188"/>
          <p14:tracePt t="53315" x="8391525" y="876300"/>
          <p14:tracePt t="53343" x="8380413" y="876300"/>
          <p14:tracePt t="53370" x="8367713" y="876300"/>
          <p14:tracePt t="53376" x="8355013" y="876300"/>
          <p14:tracePt t="53383" x="8343900" y="876300"/>
          <p14:tracePt t="53391" x="8331200" y="876300"/>
          <p14:tracePt t="53401" x="8307388" y="876300"/>
          <p14:tracePt t="53404" x="8281988" y="876300"/>
          <p14:tracePt t="53412" x="8270875" y="876300"/>
          <p14:tracePt t="53425" x="8258175" y="876300"/>
          <p14:tracePt t="53439" x="8245475" y="876300"/>
          <p14:tracePt t="53460" x="8232775" y="876300"/>
          <p14:tracePt t="53481" x="8221663" y="876300"/>
          <p14:tracePt t="53489" x="8208963" y="839788"/>
          <p14:tracePt t="53496" x="8185150" y="779463"/>
          <p14:tracePt t="53502" x="8159750" y="657225"/>
          <p14:tracePt t="53509" x="8148638" y="523875"/>
          <p14:tracePt t="53515" x="8123238" y="414338"/>
          <p14:tracePt t="53816" x="8099425" y="328613"/>
          <p14:tracePt t="53823" x="8086725" y="206375"/>
          <p14:tracePt t="53835" x="8075613" y="85725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176" y="129475"/>
            <a:ext cx="3733800" cy="1001362"/>
          </a:xfrm>
        </p:spPr>
        <p:txBody>
          <a:bodyPr>
            <a:normAutofit/>
          </a:bodyPr>
          <a:lstStyle/>
          <a:p>
            <a:r>
              <a:rPr lang="en-ZA" sz="4400" u="sng" dirty="0">
                <a:solidFill>
                  <a:schemeClr val="accent1"/>
                </a:solidFill>
              </a:rPr>
              <a:t>RS Questions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BB98B7-1899-5ECA-3C37-FEAB856F31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5" r="11029" b="10308"/>
          <a:stretch/>
        </p:blipFill>
        <p:spPr>
          <a:xfrm rot="16200000">
            <a:off x="705359" y="1282178"/>
            <a:ext cx="3912728" cy="496778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E1F799C-9970-F1A8-4919-91E103FCF509}"/>
              </a:ext>
            </a:extLst>
          </p:cNvPr>
          <p:cNvSpPr txBox="1"/>
          <p:nvPr/>
        </p:nvSpPr>
        <p:spPr>
          <a:xfrm>
            <a:off x="5258962" y="1883603"/>
            <a:ext cx="6944255" cy="4616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1. </a:t>
            </a:r>
            <a:r>
              <a:rPr lang="en-ZA" sz="2000" dirty="0">
                <a:solidFill>
                  <a:schemeClr val="bg1"/>
                </a:solidFill>
              </a:rPr>
              <a:t>Calculate the product of the length AB and length BC       {4}                                                                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3C30CD-4DC8-7E81-DC4E-1A3A654DE49A}"/>
              </a:ext>
            </a:extLst>
          </p:cNvPr>
          <p:cNvSpPr txBox="1"/>
          <p:nvPr/>
        </p:nvSpPr>
        <p:spPr>
          <a:xfrm>
            <a:off x="5258962" y="2411798"/>
            <a:ext cx="6944255" cy="4616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2. </a:t>
            </a:r>
            <a:r>
              <a:rPr lang="en-ZA" sz="2000" dirty="0">
                <a:solidFill>
                  <a:schemeClr val="bg1"/>
                </a:solidFill>
              </a:rPr>
              <a:t>Find the midpoint of the line AC and line AB                       {4}                                                                       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2C9023-B3FD-BDBD-338A-13EF70A4043E}"/>
              </a:ext>
            </a:extLst>
          </p:cNvPr>
          <p:cNvSpPr txBox="1"/>
          <p:nvPr/>
        </p:nvSpPr>
        <p:spPr>
          <a:xfrm>
            <a:off x="5258962" y="2985681"/>
            <a:ext cx="6755208" cy="4616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3. </a:t>
            </a:r>
            <a:r>
              <a:rPr lang="en-ZA" sz="2000" dirty="0">
                <a:solidFill>
                  <a:schemeClr val="bg1"/>
                </a:solidFill>
              </a:rPr>
              <a:t>Is line BC perpendicular to line AB  ?, Prove                         {5}                                                    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52AFFF-C3E9-3F47-4911-3746046AD07A}"/>
              </a:ext>
            </a:extLst>
          </p:cNvPr>
          <p:cNvSpPr txBox="1"/>
          <p:nvPr/>
        </p:nvSpPr>
        <p:spPr>
          <a:xfrm>
            <a:off x="5258961" y="3517830"/>
            <a:ext cx="6944256" cy="4616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4. </a:t>
            </a:r>
            <a:r>
              <a:rPr lang="en-ZA" sz="2000" dirty="0">
                <a:solidFill>
                  <a:schemeClr val="bg1"/>
                </a:solidFill>
              </a:rPr>
              <a:t>Find  angle </a:t>
            </a:r>
            <a:r>
              <a:rPr lang="el-GR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en-ZA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                 </a:t>
            </a:r>
            <a:r>
              <a:rPr lang="en-ZA" sz="2000" dirty="0">
                <a:solidFill>
                  <a:schemeClr val="bg1"/>
                </a:solidFill>
              </a:rPr>
              <a:t>{1}                                                        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53B4BA-0533-E22E-397C-8D981FFFE3B5}"/>
              </a:ext>
            </a:extLst>
          </p:cNvPr>
          <p:cNvSpPr txBox="1"/>
          <p:nvPr/>
        </p:nvSpPr>
        <p:spPr>
          <a:xfrm>
            <a:off x="5258961" y="4033164"/>
            <a:ext cx="6944256" cy="4616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5. </a:t>
            </a:r>
            <a:r>
              <a:rPr lang="en-ZA" sz="2000" dirty="0">
                <a:solidFill>
                  <a:schemeClr val="bg1"/>
                </a:solidFill>
              </a:rPr>
              <a:t>Find the equation of line AC                                                     {3}                                                       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6E52B9-EB02-6AB7-7E17-611C5FAE0E0F}"/>
              </a:ext>
            </a:extLst>
          </p:cNvPr>
          <p:cNvSpPr txBox="1"/>
          <p:nvPr/>
        </p:nvSpPr>
        <p:spPr>
          <a:xfrm>
            <a:off x="5258961" y="4564128"/>
            <a:ext cx="6933039" cy="4616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6. </a:t>
            </a:r>
            <a:r>
              <a:rPr lang="en-ZA" sz="2000" dirty="0">
                <a:solidFill>
                  <a:srgbClr val="FF0000"/>
                </a:solidFill>
              </a:rPr>
              <a:t>Is point B collinear to point C  ? , give a reason.                   </a:t>
            </a:r>
            <a:r>
              <a:rPr lang="en-ZA" sz="2000" dirty="0">
                <a:solidFill>
                  <a:schemeClr val="bg1"/>
                </a:solidFill>
              </a:rPr>
              <a:t>{1}                                                       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4012F8-06D2-0084-0875-10F0379F7363}"/>
              </a:ext>
            </a:extLst>
          </p:cNvPr>
          <p:cNvSpPr txBox="1"/>
          <p:nvPr/>
        </p:nvSpPr>
        <p:spPr>
          <a:xfrm>
            <a:off x="10276115" y="5981580"/>
            <a:ext cx="22351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</a:rPr>
              <a:t>TOTAL    {18}                                                           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2A1C13-96E5-5B9D-F074-7A442F553231}"/>
              </a:ext>
            </a:extLst>
          </p:cNvPr>
          <p:cNvSpPr txBox="1"/>
          <p:nvPr/>
        </p:nvSpPr>
        <p:spPr>
          <a:xfrm>
            <a:off x="2345219" y="6435467"/>
            <a:ext cx="7300687" cy="4001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anchor="b">
            <a:spAutoFit/>
          </a:bodyPr>
          <a:lstStyle/>
          <a:p>
            <a:r>
              <a:rPr lang="en-ZA" sz="2000" dirty="0">
                <a:solidFill>
                  <a:srgbClr val="FF0000"/>
                </a:solidFill>
              </a:rPr>
              <a:t>These questions are set to test your ability of following instructions.</a:t>
            </a:r>
            <a:endParaRPr lang="en-ZA" sz="20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F6F6CE-0673-88CD-C1D6-6AB7D8F3B5C5}"/>
              </a:ext>
            </a:extLst>
          </p:cNvPr>
          <p:cNvSpPr txBox="1"/>
          <p:nvPr/>
        </p:nvSpPr>
        <p:spPr>
          <a:xfrm>
            <a:off x="5743999" y="279620"/>
            <a:ext cx="6270171" cy="10772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anchor="b">
            <a:spAutoFit/>
          </a:bodyPr>
          <a:lstStyle/>
          <a:p>
            <a:r>
              <a:rPr lang="en-ZA" sz="2400" dirty="0">
                <a:solidFill>
                  <a:srgbClr val="FF0000"/>
                </a:solidFill>
              </a:rPr>
              <a:t>Note: </a:t>
            </a:r>
          </a:p>
          <a:p>
            <a:r>
              <a:rPr lang="en-ZA" sz="2000" dirty="0">
                <a:solidFill>
                  <a:srgbClr val="FF0000"/>
                </a:solidFill>
              </a:rPr>
              <a:t>You are to attempt the following questions and submit them for Marking, Good Luck!</a:t>
            </a:r>
            <a:r>
              <a:rPr lang="en-ZA" sz="2000" dirty="0">
                <a:solidFill>
                  <a:schemeClr val="bg1"/>
                </a:solidFill>
              </a:rPr>
              <a:t>                                             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AD064D8B-2771-8BE7-423F-51F8E4CED7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549720" y="6012479"/>
            <a:ext cx="1246086" cy="1246086"/>
          </a:xfrm>
          <a:prstGeom prst="ellipse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D52D08D-0C4F-4324-B57B-29625A2BA97F}"/>
                  </a:ext>
                </a:extLst>
              </p:cNvPr>
              <p:cNvSpPr txBox="1"/>
              <p:nvPr/>
            </p:nvSpPr>
            <p:spPr>
              <a:xfrm>
                <a:off x="776512" y="1356838"/>
                <a:ext cx="410938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af-ZA" sz="18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af-ZA" sz="1800" dirty="0">
                    <a:solidFill>
                      <a:schemeClr val="bg1"/>
                    </a:solidFill>
                  </a:rPr>
                  <a:t>ABC is shown in the triangle below.</a:t>
                </a:r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D52D08D-0C4F-4324-B57B-29625A2BA9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512" y="1356838"/>
                <a:ext cx="4109387" cy="369332"/>
              </a:xfrm>
              <a:prstGeom prst="rect">
                <a:avLst/>
              </a:prstGeom>
              <a:blipFill>
                <a:blip r:embed="rId6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513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4"/>
    </mc:Choice>
    <mc:Fallback xmlns="">
      <p:transition spd="slow" advTm="4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9DB2F9E-2613-2663-FC55-85FC2768C04D}"/>
              </a:ext>
            </a:extLst>
          </p:cNvPr>
          <p:cNvSpPr txBox="1">
            <a:spLocks/>
          </p:cNvSpPr>
          <p:nvPr/>
        </p:nvSpPr>
        <p:spPr>
          <a:xfrm>
            <a:off x="5410262" y="1255279"/>
            <a:ext cx="5440169" cy="279169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GB" sz="2400" u="sng" dirty="0">
                <a:solidFill>
                  <a:srgbClr val="0070C0"/>
                </a:solidFill>
                <a:latin typeface="Abadi" panose="020B0604020104020204" pitchFamily="34" charset="0"/>
              </a:rPr>
              <a:t>Tutor details</a:t>
            </a:r>
          </a:p>
          <a:p>
            <a:pPr algn="ctr"/>
            <a:br>
              <a:rPr lang="en-GB" sz="2400" dirty="0">
                <a:solidFill>
                  <a:srgbClr val="0070C0"/>
                </a:solidFill>
                <a:latin typeface="Abadi" panose="020B0604020104020204" pitchFamily="34" charset="0"/>
              </a:rPr>
            </a:br>
            <a:r>
              <a:rPr lang="en-GB" sz="2400" dirty="0">
                <a:solidFill>
                  <a:srgbClr val="0070C0"/>
                </a:solidFill>
                <a:latin typeface="Abadi" panose="020B0604020104020204" pitchFamily="34" charset="0"/>
              </a:rPr>
              <a:t>Name: ET BOSHIELO</a:t>
            </a:r>
            <a:br>
              <a:rPr lang="en-GB" sz="2400" dirty="0">
                <a:solidFill>
                  <a:srgbClr val="0070C0"/>
                </a:solidFill>
                <a:latin typeface="Abadi" panose="020B0604020104020204" pitchFamily="34" charset="0"/>
              </a:rPr>
            </a:br>
            <a:r>
              <a:rPr lang="en-GB" sz="2400" dirty="0">
                <a:solidFill>
                  <a:srgbClr val="0070C0"/>
                </a:solidFill>
                <a:latin typeface="Abadi" panose="020B0604020104020204" pitchFamily="34" charset="0"/>
              </a:rPr>
              <a:t>Contact no: 076 432 3216</a:t>
            </a:r>
            <a:br>
              <a:rPr lang="en-GB" sz="2400" dirty="0">
                <a:solidFill>
                  <a:srgbClr val="0070C0"/>
                </a:solidFill>
                <a:latin typeface="Abadi" panose="020B0604020104020204" pitchFamily="34" charset="0"/>
              </a:rPr>
            </a:br>
            <a:r>
              <a:rPr lang="en-GB" sz="2400" dirty="0">
                <a:solidFill>
                  <a:srgbClr val="0070C0"/>
                </a:solidFill>
                <a:latin typeface="Abadi" panose="020B0604020104020204" pitchFamily="34" charset="0"/>
              </a:rPr>
              <a:t>Email address: </a:t>
            </a:r>
            <a:r>
              <a:rPr lang="en-GB" sz="2400" b="1" dirty="0">
                <a:solidFill>
                  <a:schemeClr val="bg1"/>
                </a:solidFill>
                <a:highlight>
                  <a:srgbClr val="C0C0C0"/>
                </a:highlight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emahlwele05@gmail.com</a:t>
            </a:r>
            <a:br>
              <a:rPr lang="en-GB" sz="2400" dirty="0">
                <a:solidFill>
                  <a:srgbClr val="0070C0"/>
                </a:solidFill>
                <a:highlight>
                  <a:srgbClr val="00FFFF"/>
                </a:highlight>
                <a:latin typeface="Abadi" panose="020B0604020104020204" pitchFamily="34" charset="0"/>
              </a:rPr>
            </a:br>
            <a:br>
              <a:rPr lang="en-GB" sz="2400" dirty="0">
                <a:solidFill>
                  <a:srgbClr val="0070C0"/>
                </a:solidFill>
                <a:latin typeface="Abadi" panose="020B0604020104020204" pitchFamily="34" charset="0"/>
              </a:rPr>
            </a:br>
            <a:r>
              <a:rPr lang="en-ZA" sz="2000" dirty="0">
                <a:solidFill>
                  <a:srgbClr val="0070C0"/>
                </a:solidFill>
                <a:latin typeface="Abadi" panose="020B0604020104020204" pitchFamily="34" charset="0"/>
              </a:rPr>
              <a:t> University of Johannesburg, </a:t>
            </a:r>
            <a:br>
              <a:rPr lang="en-ZA" sz="2000" dirty="0">
                <a:solidFill>
                  <a:srgbClr val="0070C0"/>
                </a:solidFill>
                <a:latin typeface="Abadi" panose="020B0604020104020204" pitchFamily="34" charset="0"/>
              </a:rPr>
            </a:br>
            <a:r>
              <a:rPr lang="en-ZA" sz="2000" dirty="0">
                <a:solidFill>
                  <a:srgbClr val="0070C0"/>
                </a:solidFill>
                <a:latin typeface="Abadi" panose="020B0604020104020204" pitchFamily="34" charset="0"/>
              </a:rPr>
              <a:t>BSc in Computer Sciences &amp; Informatics</a:t>
            </a:r>
            <a:br>
              <a:rPr lang="en-ZA" sz="2400" dirty="0">
                <a:latin typeface="Abadi" panose="020B0604020104020204" pitchFamily="34" charset="0"/>
              </a:rPr>
            </a:br>
            <a:endParaRPr lang="en-ZA" sz="2400" dirty="0">
              <a:latin typeface="Abadi" panose="020B0604020104020204" pitchFamily="34" charset="0"/>
            </a:endParaRPr>
          </a:p>
        </p:txBody>
      </p:sp>
      <p:pic>
        <p:nvPicPr>
          <p:cNvPr id="4" name="Graphic 3" descr="Peace Gesture with solid fill">
            <a:extLst>
              <a:ext uri="{FF2B5EF4-FFF2-40B4-BE49-F238E27FC236}">
                <a16:creationId xmlns:a16="http://schemas.microsoft.com/office/drawing/2014/main" id="{C64411CD-F639-E61F-2CAF-63635E03F2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82621" y="4246632"/>
            <a:ext cx="1695450" cy="1695450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CEEB5953-492F-DD26-064E-3679032CBE9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208B8D-1E97-7BBA-5BE1-002DEDB792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-1143000" y="1143000"/>
            <a:ext cx="6858000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8214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11"/>
    </mc:Choice>
    <mc:Fallback xmlns="">
      <p:transition spd="slow" advTm="17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50D48-62AE-4672-8F38-F53220ACE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522" y="426216"/>
            <a:ext cx="10515600" cy="1489724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Books Used To Compile The Slides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C53C5F-7A9B-4206-B5CF-3660AD886D3A}"/>
              </a:ext>
            </a:extLst>
          </p:cNvPr>
          <p:cNvSpPr txBox="1"/>
          <p:nvPr/>
        </p:nvSpPr>
        <p:spPr>
          <a:xfrm>
            <a:off x="798040" y="2018750"/>
            <a:ext cx="60669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af-ZA" sz="2000" dirty="0">
                <a:solidFill>
                  <a:schemeClr val="bg1"/>
                </a:solidFill>
              </a:rPr>
              <a:t>Study and Master Mathematics(grade 11)</a:t>
            </a:r>
          </a:p>
          <a:p>
            <a:pPr marL="457200" indent="-457200">
              <a:buAutoNum type="arabicPeriod"/>
            </a:pPr>
            <a:r>
              <a:rPr lang="af-ZA" sz="2000" dirty="0">
                <a:solidFill>
                  <a:schemeClr val="bg1"/>
                </a:solidFill>
              </a:rPr>
              <a:t>Siyavula Mathematics(Grade 11)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Via Afrika Mathematics Grade 11 Study Guide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8AFDFC-B7AD-41D8-A224-03C14212AB61}"/>
              </a:ext>
            </a:extLst>
          </p:cNvPr>
          <p:cNvSpPr txBox="1"/>
          <p:nvPr/>
        </p:nvSpPr>
        <p:spPr>
          <a:xfrm>
            <a:off x="798040" y="4682868"/>
            <a:ext cx="48853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af-ZA" sz="2000" dirty="0">
                <a:solidFill>
                  <a:schemeClr val="bg1"/>
                </a:solidFill>
              </a:rPr>
              <a:t>Past Mathematics P2 Question Papers</a:t>
            </a:r>
          </a:p>
          <a:p>
            <a:pPr marL="457200" indent="-457200">
              <a:buAutoNum type="arabicPeriod"/>
            </a:pPr>
            <a:r>
              <a:rPr lang="af-ZA" sz="2000" dirty="0">
                <a:solidFill>
                  <a:schemeClr val="bg1"/>
                </a:solidFill>
              </a:rPr>
              <a:t>Grade 11 ATP for Mathematics 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A732CF-2203-499C-9BA1-256BC7BA2C40}"/>
              </a:ext>
            </a:extLst>
          </p:cNvPr>
          <p:cNvSpPr txBox="1"/>
          <p:nvPr/>
        </p:nvSpPr>
        <p:spPr>
          <a:xfrm>
            <a:off x="798040" y="4166417"/>
            <a:ext cx="3295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f-ZA" sz="2000" b="1" dirty="0">
                <a:solidFill>
                  <a:schemeClr val="bg1"/>
                </a:solidFill>
              </a:rPr>
              <a:t>Additional Material used: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2665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90"/>
    </mc:Choice>
    <mc:Fallback xmlns="">
      <p:transition spd="slow" advTm="889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A1BAEF7F-FF91-FDBE-8EAF-C1F0AA684787}"/>
              </a:ext>
            </a:extLst>
          </p:cNvPr>
          <p:cNvSpPr txBox="1">
            <a:spLocks/>
          </p:cNvSpPr>
          <p:nvPr/>
        </p:nvSpPr>
        <p:spPr>
          <a:xfrm>
            <a:off x="1589608" y="3162925"/>
            <a:ext cx="8767860" cy="3072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Subject: Mathematics</a:t>
            </a:r>
          </a:p>
          <a:p>
            <a:r>
              <a:rPr lang="en-GB" sz="2000" dirty="0">
                <a:solidFill>
                  <a:schemeClr val="bg1"/>
                </a:solidFill>
              </a:rPr>
              <a:t>Topic: Analytical Geometry </a:t>
            </a:r>
          </a:p>
          <a:p>
            <a:r>
              <a:rPr lang="en-GB" sz="2000" dirty="0">
                <a:solidFill>
                  <a:schemeClr val="bg1"/>
                </a:solidFill>
              </a:rPr>
              <a:t>Grade 11</a:t>
            </a:r>
          </a:p>
          <a:p>
            <a:r>
              <a:rPr lang="en-GB" sz="2000" dirty="0">
                <a:solidFill>
                  <a:schemeClr val="bg1"/>
                </a:solidFill>
              </a:rPr>
              <a:t>Vid 1 of 1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With ET BOSHIELO</a:t>
            </a:r>
          </a:p>
          <a:p>
            <a:r>
              <a:rPr lang="en-GB" sz="2000" dirty="0">
                <a:solidFill>
                  <a:schemeClr val="bg1"/>
                </a:solidFill>
              </a:rPr>
              <a:t>(UJ, BSc in Computer Science &amp; informatics)</a:t>
            </a:r>
            <a:endParaRPr lang="en-ZA" sz="2000" dirty="0">
              <a:solidFill>
                <a:schemeClr val="bg1"/>
              </a:solidFill>
            </a:endParaRPr>
          </a:p>
          <a:p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EC5263-487A-455B-D78E-6B4F255A8E94}"/>
              </a:ext>
            </a:extLst>
          </p:cNvPr>
          <p:cNvSpPr txBox="1"/>
          <p:nvPr/>
        </p:nvSpPr>
        <p:spPr>
          <a:xfrm flipH="1">
            <a:off x="3856696" y="971475"/>
            <a:ext cx="44735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solidFill>
                  <a:schemeClr val="accent1"/>
                </a:solidFill>
                <a:latin typeface="+mj-lt"/>
              </a:rPr>
              <a:t>WELCOME</a:t>
            </a:r>
            <a:endParaRPr lang="en-ZA" sz="72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26106-0571-02F3-579D-888AC307BE35}"/>
              </a:ext>
            </a:extLst>
          </p:cNvPr>
          <p:cNvSpPr txBox="1"/>
          <p:nvPr/>
        </p:nvSpPr>
        <p:spPr>
          <a:xfrm>
            <a:off x="5010247" y="2011680"/>
            <a:ext cx="2166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chemeClr val="accent1"/>
                </a:solidFill>
                <a:latin typeface="+mn-lt"/>
              </a:rPr>
              <a:t>Home of Distinctions</a:t>
            </a:r>
            <a:endParaRPr lang="en-ZA" dirty="0"/>
          </a:p>
        </p:txBody>
      </p:sp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23BC8392-868B-7C7F-15E7-3EB19745F6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43861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62"/>
    </mc:Choice>
    <mc:Fallback>
      <p:transition spd="slow" advTm="13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AA06E-A550-415B-5632-FFC68E351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817639"/>
          </a:xfrm>
        </p:spPr>
        <p:txBody>
          <a:bodyPr>
            <a:normAutofit fontScale="90000"/>
          </a:bodyPr>
          <a:lstStyle/>
          <a:p>
            <a:r>
              <a:rPr lang="en-GB" sz="8000" dirty="0"/>
              <a:t>Bibliography</a:t>
            </a:r>
            <a:endParaRPr lang="en-ZA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78B07-9C79-C20C-E6E7-09F6E2072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353457"/>
            <a:ext cx="9601196" cy="3522412"/>
          </a:xfrm>
          <a:noFill/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GB" dirty="0"/>
          </a:p>
          <a:p>
            <a:r>
              <a:rPr lang="en-ZA" dirty="0"/>
              <a:t>v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F57045D-F62F-B4CC-DA5D-EB3C2E0136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872" y="0"/>
            <a:ext cx="12287872" cy="6858000"/>
          </a:xfrm>
          <a:prstGeom prst="rect">
            <a:avLst/>
          </a:prstGeom>
        </p:spPr>
      </p:pic>
      <p:pic>
        <p:nvPicPr>
          <p:cNvPr id="7" name="Graphic 6" descr="Badge Unfollow with solid fill">
            <a:extLst>
              <a:ext uri="{FF2B5EF4-FFF2-40B4-BE49-F238E27FC236}">
                <a16:creationId xmlns:a16="http://schemas.microsoft.com/office/drawing/2014/main" id="{21692F44-3F66-2571-BCCD-7FB4E1692C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10499522" y="809056"/>
            <a:ext cx="199292" cy="19929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4E099D0-496C-80F5-EC17-0CA99B1EDB9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9203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4"/>
    </mc:Choice>
    <mc:Fallback xmlns="">
      <p:transition spd="slow" advTm="1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0D453346-DB46-4EDB-86B1-84847B845A47}"/>
              </a:ext>
            </a:extLst>
          </p:cNvPr>
          <p:cNvSpPr txBox="1">
            <a:spLocks/>
          </p:cNvSpPr>
          <p:nvPr/>
        </p:nvSpPr>
        <p:spPr>
          <a:xfrm>
            <a:off x="1298448" y="1904999"/>
            <a:ext cx="4797552" cy="4009664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ZA" b="1" u="sng" dirty="0">
                <a:latin typeface="Biome" panose="020B0502040204020203" pitchFamily="34" charset="0"/>
                <a:cs typeface="Biome" panose="020B0502040204020203" pitchFamily="34" charset="0"/>
              </a:rPr>
              <a:t>Lines:</a:t>
            </a:r>
          </a:p>
          <a:p>
            <a:r>
              <a:rPr lang="en-ZA" sz="2400" dirty="0">
                <a:solidFill>
                  <a:schemeClr val="bg1"/>
                </a:solidFill>
              </a:rPr>
              <a:t>The Distance</a:t>
            </a:r>
          </a:p>
          <a:p>
            <a:r>
              <a:rPr lang="en-ZA" sz="2400" dirty="0">
                <a:solidFill>
                  <a:schemeClr val="bg1"/>
                </a:solidFill>
              </a:rPr>
              <a:t>The Midpoint</a:t>
            </a:r>
          </a:p>
          <a:p>
            <a:r>
              <a:rPr lang="en-ZA" sz="2400" dirty="0">
                <a:solidFill>
                  <a:schemeClr val="bg1"/>
                </a:solidFill>
              </a:rPr>
              <a:t>Gradient </a:t>
            </a:r>
          </a:p>
          <a:p>
            <a:r>
              <a:rPr lang="en-ZA" sz="2400" dirty="0">
                <a:solidFill>
                  <a:schemeClr val="bg1"/>
                </a:solidFill>
              </a:rPr>
              <a:t>Inclination of a line </a:t>
            </a:r>
          </a:p>
          <a:p>
            <a:r>
              <a:rPr lang="en-ZA" sz="2400" dirty="0">
                <a:solidFill>
                  <a:schemeClr val="bg1"/>
                </a:solidFill>
              </a:rPr>
              <a:t>Equation of a line</a:t>
            </a:r>
          </a:p>
          <a:p>
            <a:r>
              <a:rPr lang="en-ZA" sz="2400" dirty="0">
                <a:solidFill>
                  <a:schemeClr val="bg1"/>
                </a:solidFill>
              </a:rPr>
              <a:t>Perpendicular and Parallel lines</a:t>
            </a:r>
          </a:p>
          <a:p>
            <a:r>
              <a:rPr lang="en-ZA" sz="2600" u="sng" kern="1200" dirty="0">
                <a:solidFill>
                  <a:srgbClr val="0099FF"/>
                </a:solidFill>
                <a:effectLst/>
                <a:latin typeface="Calibri Light" panose="020F0302020204030204" pitchFamily="34" charset="0"/>
                <a:ea typeface="+mj-ea"/>
                <a:cs typeface="+mj-cs"/>
              </a:rPr>
              <a:t>Median of a triangle</a:t>
            </a:r>
          </a:p>
          <a:p>
            <a:r>
              <a:rPr lang="en-ZA" sz="2600" u="sng" kern="1200" dirty="0">
                <a:solidFill>
                  <a:srgbClr val="00FFFF"/>
                </a:solidFill>
                <a:effectLst/>
                <a:latin typeface="Calibri Light" panose="020F0302020204030204" pitchFamily="34" charset="0"/>
                <a:ea typeface="+mj-ea"/>
                <a:cs typeface="+mj-cs"/>
              </a:rPr>
              <a:t>Altitude</a:t>
            </a:r>
          </a:p>
          <a:p>
            <a:r>
              <a:rPr lang="en-ZA" sz="2600" u="sng" kern="1200" dirty="0">
                <a:solidFill>
                  <a:srgbClr val="FF33CC"/>
                </a:solidFill>
                <a:effectLst/>
                <a:latin typeface="Calibri Light" panose="020F0302020204030204" pitchFamily="34" charset="0"/>
                <a:ea typeface="+mj-ea"/>
                <a:cs typeface="+mj-cs"/>
              </a:rPr>
              <a:t>Perpendicular bisector</a:t>
            </a:r>
            <a:endParaRPr lang="en-ZA" sz="2600" dirty="0">
              <a:solidFill>
                <a:schemeClr val="bg1"/>
              </a:solidFill>
            </a:endParaRPr>
          </a:p>
          <a:p>
            <a:r>
              <a:rPr lang="en-ZA" sz="2400" dirty="0">
                <a:solidFill>
                  <a:schemeClr val="bg1"/>
                </a:solidFill>
              </a:rPr>
              <a:t>Collinear Points and Intersecting lines</a:t>
            </a:r>
          </a:p>
          <a:p>
            <a:r>
              <a:rPr lang="en-ZA" sz="2400" dirty="0">
                <a:solidFill>
                  <a:schemeClr val="bg1"/>
                </a:solidFill>
              </a:rPr>
              <a:t>X and Y Intercepts</a:t>
            </a:r>
          </a:p>
          <a:p>
            <a:r>
              <a:rPr lang="en-ZA" sz="2400" dirty="0">
                <a:solidFill>
                  <a:schemeClr val="accent1"/>
                </a:solidFill>
              </a:rPr>
              <a:t>RS Questions</a:t>
            </a:r>
          </a:p>
          <a:p>
            <a:endParaRPr lang="en-ZA" dirty="0">
              <a:solidFill>
                <a:schemeClr val="bg1"/>
              </a:solidFill>
            </a:endParaRPr>
          </a:p>
          <a:p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246" y="497048"/>
            <a:ext cx="2808588" cy="8826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Outline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78D40C05-F184-A7CE-9559-4AC0E5892760}"/>
              </a:ext>
            </a:extLst>
          </p:cNvPr>
          <p:cNvSpPr txBox="1">
            <a:spLocks/>
          </p:cNvSpPr>
          <p:nvPr/>
        </p:nvSpPr>
        <p:spPr>
          <a:xfrm>
            <a:off x="7222319" y="1299460"/>
            <a:ext cx="4053593" cy="1697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365760">
              <a:spcBef>
                <a:spcPts val="800"/>
              </a:spcBef>
              <a:buNone/>
            </a:pPr>
            <a:r>
              <a:rPr lang="en-ZA" sz="2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do</a:t>
            </a:r>
          </a:p>
          <a:p>
            <a:pPr marL="0" indent="0" defTabSz="365760">
              <a:spcBef>
                <a:spcPts val="800"/>
              </a:spcBef>
              <a:buNone/>
            </a:pPr>
            <a:r>
              <a:rPr lang="en-ZA" sz="2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pPr marL="0" indent="0" defTabSz="365760">
              <a:spcBef>
                <a:spcPts val="800"/>
              </a:spcBef>
              <a:buNone/>
            </a:pPr>
            <a:r>
              <a:rPr lang="en-ZA" sz="20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     </a:t>
            </a:r>
            <a:r>
              <a:rPr lang="en-ZA" sz="2000" kern="12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practice_math</a:t>
            </a:r>
            <a:r>
              <a:rPr lang="en-ZA" sz="20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(    );</a:t>
            </a:r>
            <a:endParaRPr lang="en-ZA" sz="2000" kern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 defTabSz="365760">
              <a:spcBef>
                <a:spcPts val="800"/>
              </a:spcBef>
              <a:buNone/>
            </a:pPr>
            <a:r>
              <a:rPr lang="en-ZA" sz="2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} while</a:t>
            </a:r>
            <a:r>
              <a:rPr lang="en-ZA" sz="20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( </a:t>
            </a:r>
            <a:r>
              <a:rPr lang="en-ZA" sz="2000" kern="12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Learner.equals</a:t>
            </a:r>
            <a:r>
              <a:rPr lang="en-ZA" sz="20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ZA" sz="2000" kern="12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DoeVid</a:t>
            </a:r>
            <a:r>
              <a:rPr lang="en-ZA" sz="20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));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11E1A4-957F-4137-B780-6517FE0088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311" y="3418101"/>
            <a:ext cx="2820459" cy="22558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Heart 11">
            <a:extLst>
              <a:ext uri="{FF2B5EF4-FFF2-40B4-BE49-F238E27FC236}">
                <a16:creationId xmlns:a16="http://schemas.microsoft.com/office/drawing/2014/main" id="{D942B5D3-33C2-4BC3-A34A-4B15F218F4FE}"/>
              </a:ext>
            </a:extLst>
          </p:cNvPr>
          <p:cNvSpPr/>
          <p:nvPr/>
        </p:nvSpPr>
        <p:spPr>
          <a:xfrm>
            <a:off x="9157288" y="2252194"/>
            <a:ext cx="241712" cy="213173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Audio 44">
            <a:hlinkClick r:id="" action="ppaction://media"/>
            <a:extLst>
              <a:ext uri="{FF2B5EF4-FFF2-40B4-BE49-F238E27FC236}">
                <a16:creationId xmlns:a16="http://schemas.microsoft.com/office/drawing/2014/main" id="{9162F947-F1B0-974D-0986-93BA160CF2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25213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492"/>
    </mc:Choice>
    <mc:Fallback>
      <p:transition spd="slow" advTm="82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ZA" u="sng" dirty="0">
                <a:solidFill>
                  <a:schemeClr val="accent1"/>
                </a:solidFill>
              </a:rPr>
              <a:t>The Distance Between Two points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2CE2C5C-4885-37EF-9BE0-4D6125B02A41}"/>
                  </a:ext>
                </a:extLst>
              </p:cNvPr>
              <p:cNvSpPr txBox="1"/>
              <p:nvPr/>
            </p:nvSpPr>
            <p:spPr>
              <a:xfrm>
                <a:off x="3456708" y="2105199"/>
                <a:ext cx="5278583" cy="688715"/>
              </a:xfrm>
              <a:prstGeom prst="rect">
                <a:avLst/>
              </a:prstGeom>
              <a:solidFill>
                <a:schemeClr val="tx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32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</a:t>
                </a:r>
                <a:r>
                  <a:rPr lang="en-ZA" sz="3200" baseline="-250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AB</a:t>
                </a:r>
                <a:r>
                  <a:rPr lang="en-ZA" sz="32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ZA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ZA" sz="32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ZA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ZA" sz="32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ZA" sz="3200" baseline="-25000" dirty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B</m:t>
                            </m:r>
                            <m:r>
                              <m:rPr>
                                <m:nor/>
                              </m:rPr>
                              <a:rPr lang="en-ZA" sz="3200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m:rPr>
                                <m:nor/>
                              </m:rPr>
                              <a:rPr lang="en-ZA" sz="32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ZA" sz="3200" baseline="-25000" dirty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ZA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ZA" sz="32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ZA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ZA" sz="3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ZA" sz="3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ZA" sz="320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y</m:t>
                            </m:r>
                            <m:r>
                              <m:rPr>
                                <m:nor/>
                              </m:rPr>
                              <a:rPr lang="en-ZA" sz="3200" baseline="-25000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B</m:t>
                            </m:r>
                            <m:r>
                              <m:rPr>
                                <m:nor/>
                              </m:rPr>
                              <a:rPr lang="en-ZA" sz="32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m:rPr>
                                <m:nor/>
                              </m:rPr>
                              <a:rPr lang="en-ZA" sz="3200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y</m:t>
                            </m:r>
                            <m:r>
                              <m:rPr>
                                <m:nor/>
                              </m:rPr>
                              <a:rPr lang="en-ZA" sz="3200" b="0" i="0" baseline="-25000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ZA" sz="3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ZA" sz="3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ZA" sz="32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2CE2C5C-4885-37EF-9BE0-4D6125B02A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6708" y="2105199"/>
                <a:ext cx="5278583" cy="688715"/>
              </a:xfrm>
              <a:prstGeom prst="rect">
                <a:avLst/>
              </a:prstGeom>
              <a:blipFill>
                <a:blip r:embed="rId5"/>
                <a:stretch>
                  <a:fillRect l="-1155" b="-24779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6930F38-F8E8-E21C-56C2-7AADF08E0544}"/>
                  </a:ext>
                </a:extLst>
              </p:cNvPr>
              <p:cNvSpPr txBox="1"/>
              <p:nvPr/>
            </p:nvSpPr>
            <p:spPr>
              <a:xfrm>
                <a:off x="4108099" y="3185863"/>
                <a:ext cx="33502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</a:t>
                </a:r>
                <a:r>
                  <a:rPr lang="en-ZA" sz="2400" baseline="-250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AB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ZA" sz="18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ZA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ZA" sz="18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ZA" sz="1800" b="0" i="0" baseline="-25000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B</m:t>
                            </m:r>
                            <m:r>
                              <m:rPr>
                                <m:nor/>
                              </m:rPr>
                              <a:rPr lang="en-ZA" sz="1800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m:rPr>
                                <m:nor/>
                              </m:rPr>
                              <a:rPr lang="en-Z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ZA" baseline="-25000" dirty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ZA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ZA" sz="18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ZA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ZA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ZA" sz="1800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y</m:t>
                            </m:r>
                            <m:r>
                              <m:rPr>
                                <m:nor/>
                              </m:rPr>
                              <a:rPr lang="en-ZA" sz="1800" b="0" i="0" baseline="-25000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B</m:t>
                            </m:r>
                            <m:r>
                              <m:rPr>
                                <m:nor/>
                              </m:rPr>
                              <a:rPr lang="en-ZA" sz="18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 </m:t>
                            </m:r>
                            <m:r>
                              <m:rPr>
                                <m:nor/>
                              </m:rPr>
                              <a:rPr lang="en-ZA" sz="1800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y</m:t>
                            </m:r>
                            <m:r>
                              <m:rPr>
                                <m:nor/>
                              </m:rPr>
                              <a:rPr lang="en-ZA" sz="1800" b="0" i="0" baseline="-25000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ZA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ZA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ZA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6930F38-F8E8-E21C-56C2-7AADF08E05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8099" y="3185863"/>
                <a:ext cx="3350229" cy="461665"/>
              </a:xfrm>
              <a:prstGeom prst="rect">
                <a:avLst/>
              </a:prstGeom>
              <a:blipFill>
                <a:blip r:embed="rId6"/>
                <a:stretch>
                  <a:fillRect l="-2914" t="-10667" b="-30667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4F4D7022-E492-57F7-9DA7-21CFF490A404}"/>
              </a:ext>
            </a:extLst>
          </p:cNvPr>
          <p:cNvSpPr/>
          <p:nvPr/>
        </p:nvSpPr>
        <p:spPr>
          <a:xfrm>
            <a:off x="3325092" y="1933820"/>
            <a:ext cx="5527963" cy="10449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5B006C9-7A03-6122-768A-C63A533E9A52}"/>
              </a:ext>
            </a:extLst>
          </p:cNvPr>
          <p:cNvCxnSpPr>
            <a:cxnSpLocks/>
          </p:cNvCxnSpPr>
          <p:nvPr/>
        </p:nvCxnSpPr>
        <p:spPr>
          <a:xfrm flipH="1" flipV="1">
            <a:off x="1402820" y="3224459"/>
            <a:ext cx="1803058" cy="99593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DBAEE6B-4007-915A-4E0A-EF04A3B83258}"/>
              </a:ext>
            </a:extLst>
          </p:cNvPr>
          <p:cNvSpPr txBox="1"/>
          <p:nvPr/>
        </p:nvSpPr>
        <p:spPr>
          <a:xfrm>
            <a:off x="3165812" y="4128896"/>
            <a:ext cx="942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B(8 ; 4)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F57A6A-6E30-A8F5-91C8-5ED0476F4295}"/>
              </a:ext>
            </a:extLst>
          </p:cNvPr>
          <p:cNvSpPr txBox="1"/>
          <p:nvPr/>
        </p:nvSpPr>
        <p:spPr>
          <a:xfrm>
            <a:off x="1118851" y="2913348"/>
            <a:ext cx="942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 (2 ; 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B3CF065-D477-BFC7-80CC-99372CC66D90}"/>
                  </a:ext>
                </a:extLst>
              </p:cNvPr>
              <p:cNvSpPr txBox="1"/>
              <p:nvPr/>
            </p:nvSpPr>
            <p:spPr>
              <a:xfrm>
                <a:off x="7312745" y="3825399"/>
                <a:ext cx="3635770" cy="147732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ZA" dirty="0">
                    <a:solidFill>
                      <a:schemeClr val="bg1"/>
                    </a:solidFill>
                  </a:rPr>
                  <a:t>Theorem of Pythagoras to find the length line AB.</a:t>
                </a:r>
              </a:p>
              <a:p>
                <a:r>
                  <a:rPr lang="en-ZA" dirty="0">
                    <a:solidFill>
                      <a:schemeClr val="bg1"/>
                    </a:solidFill>
                  </a:rPr>
                  <a:t>Find Horizontal line:  </a:t>
                </a:r>
                <a14:m>
                  <m:oMath xmlns:m="http://schemas.openxmlformats.org/officeDocument/2006/math">
                    <m:r>
                      <a:rPr lang="en-ZA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ZA" dirty="0">
                    <a:solidFill>
                      <a:schemeClr val="bg1"/>
                    </a:solidFill>
                  </a:rPr>
                  <a:t>x =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ZA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ZA" baseline="-250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m:rPr>
                        <m:nor/>
                      </m:rPr>
                      <a:rPr lang="en-ZA" sz="18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 </m:t>
                    </m:r>
                    <m:r>
                      <m:rPr>
                        <m:nor/>
                      </m:rPr>
                      <a:rPr lang="en-ZA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ZA" baseline="-250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endParaRPr lang="en-ZA" dirty="0">
                  <a:solidFill>
                    <a:schemeClr val="bg1"/>
                  </a:solidFill>
                </a:endParaRPr>
              </a:p>
              <a:p>
                <a:r>
                  <a:rPr lang="en-ZA" dirty="0">
                    <a:solidFill>
                      <a:schemeClr val="bg1"/>
                    </a:solidFill>
                  </a:rPr>
                  <a:t>Find Vertical line </a:t>
                </a:r>
                <a14:m>
                  <m:oMath xmlns:m="http://schemas.openxmlformats.org/officeDocument/2006/math">
                    <m:r>
                      <a:rPr lang="en-ZA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ZA" dirty="0">
                    <a:solidFill>
                      <a:schemeClr val="bg1"/>
                    </a:solidFill>
                  </a:rPr>
                  <a:t>y =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ZA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y</m:t>
                    </m:r>
                    <m:r>
                      <m:rPr>
                        <m:nor/>
                      </m:rPr>
                      <a:rPr lang="en-ZA" baseline="-250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m:rPr>
                        <m:nor/>
                      </m:rPr>
                      <a:rPr lang="en-ZA" sz="18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 </m:t>
                    </m:r>
                    <m:r>
                      <m:rPr>
                        <m:nor/>
                      </m:rPr>
                      <a:rPr lang="en-ZA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y</m:t>
                    </m:r>
                    <m:r>
                      <m:rPr>
                        <m:nor/>
                      </m:rPr>
                      <a:rPr lang="en-ZA" baseline="-250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endParaRPr lang="en-ZA" dirty="0">
                  <a:solidFill>
                    <a:schemeClr val="bg1"/>
                  </a:solidFill>
                </a:endParaRPr>
              </a:p>
              <a:p>
                <a:r>
                  <a:rPr lang="en-ZA" dirty="0">
                    <a:solidFill>
                      <a:schemeClr val="bg1"/>
                    </a:solidFill>
                  </a:rPr>
                  <a:t>Find line AB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B3CF065-D477-BFC7-80CC-99372CC66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2745" y="3825399"/>
                <a:ext cx="3635770" cy="1477328"/>
              </a:xfrm>
              <a:prstGeom prst="rect">
                <a:avLst/>
              </a:prstGeom>
              <a:blipFill>
                <a:blip r:embed="rId7"/>
                <a:stretch>
                  <a:fillRect l="-1510" t="-2479" b="-578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7001CCC-879D-C90C-1CAD-E06F333EB6F9}"/>
                  </a:ext>
                </a:extLst>
              </p:cNvPr>
              <p:cNvSpPr txBox="1"/>
              <p:nvPr/>
            </p:nvSpPr>
            <p:spPr>
              <a:xfrm>
                <a:off x="3422360" y="5597698"/>
                <a:ext cx="5396347" cy="584775"/>
              </a:xfrm>
              <a:prstGeom prst="rect">
                <a:avLst/>
              </a:prstGeom>
              <a:solidFill>
                <a:schemeClr val="tx2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n-ZA" sz="32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</a:t>
                </a:r>
                <a:r>
                  <a:rPr lang="en-ZA" sz="3200" baseline="-250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AB</a:t>
                </a:r>
                <a:r>
                  <a:rPr lang="en-ZA" sz="32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en-ZA" sz="3200" baseline="30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ZA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ZA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ZA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ZA" sz="32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  <m:r>
                          <m:rPr>
                            <m:nor/>
                          </m:rPr>
                          <a:rPr lang="en-ZA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ZA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xA</m:t>
                        </m:r>
                        <m:r>
                          <a:rPr lang="en-ZA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ZA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ZA" sz="32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ZA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ZA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ZA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  <m:r>
                          <m:rPr>
                            <m:nor/>
                          </m:rPr>
                          <a:rPr lang="en-ZA" sz="32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  <m:r>
                          <m:rPr>
                            <m:nor/>
                          </m:rPr>
                          <a:rPr lang="en-ZA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ZA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yA</m:t>
                        </m:r>
                        <m:r>
                          <a:rPr lang="en-ZA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ZA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ZA" sz="32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7001CCC-879D-C90C-1CAD-E06F333EB6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2360" y="5597698"/>
                <a:ext cx="5396347" cy="584775"/>
              </a:xfrm>
              <a:prstGeom prst="rect">
                <a:avLst/>
              </a:prstGeom>
              <a:blipFill>
                <a:blip r:embed="rId8"/>
                <a:stretch>
                  <a:fillRect l="-1016" t="-13542" b="-33333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20502EE0-EFF9-AA15-32FA-8C1F238733B9}"/>
              </a:ext>
            </a:extLst>
          </p:cNvPr>
          <p:cNvSpPr/>
          <p:nvPr/>
        </p:nvSpPr>
        <p:spPr>
          <a:xfrm>
            <a:off x="3296464" y="5456877"/>
            <a:ext cx="5648141" cy="10238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84C36D-AE33-5A1B-1D5C-1D2E8F0FD8A7}"/>
              </a:ext>
            </a:extLst>
          </p:cNvPr>
          <p:cNvSpPr txBox="1"/>
          <p:nvPr/>
        </p:nvSpPr>
        <p:spPr>
          <a:xfrm>
            <a:off x="3998452" y="6138628"/>
            <a:ext cx="4577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  r</a:t>
            </a:r>
            <a:r>
              <a:rPr lang="en-ZA" baseline="30000" dirty="0">
                <a:solidFill>
                  <a:schemeClr val="bg1"/>
                </a:solidFill>
              </a:rPr>
              <a:t>2</a:t>
            </a:r>
            <a:r>
              <a:rPr lang="en-ZA" dirty="0">
                <a:solidFill>
                  <a:schemeClr val="bg1"/>
                </a:solidFill>
              </a:rPr>
              <a:t>            =                  x</a:t>
            </a:r>
            <a:r>
              <a:rPr lang="en-ZA" baseline="30000" dirty="0">
                <a:solidFill>
                  <a:schemeClr val="bg1"/>
                </a:solidFill>
              </a:rPr>
              <a:t>2</a:t>
            </a:r>
            <a:r>
              <a:rPr lang="en-ZA" dirty="0">
                <a:solidFill>
                  <a:schemeClr val="bg1"/>
                </a:solidFill>
              </a:rPr>
              <a:t>                  +               y</a:t>
            </a:r>
            <a:r>
              <a:rPr lang="en-ZA" baseline="30000" dirty="0">
                <a:solidFill>
                  <a:schemeClr val="bg1"/>
                </a:solidFill>
              </a:rPr>
              <a:t>2</a:t>
            </a:r>
            <a:endParaRPr lang="en-ZA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2D844E9-FBDE-B2D8-BBB2-D338F399B96A}"/>
              </a:ext>
            </a:extLst>
          </p:cNvPr>
          <p:cNvCxnSpPr>
            <a:cxnSpLocks/>
          </p:cNvCxnSpPr>
          <p:nvPr/>
        </p:nvCxnSpPr>
        <p:spPr>
          <a:xfrm flipH="1">
            <a:off x="9013800" y="2443558"/>
            <a:ext cx="2340000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9A1416-AC58-4F1A-BEF3-218903F1FF89}"/>
              </a:ext>
            </a:extLst>
          </p:cNvPr>
          <p:cNvCxnSpPr>
            <a:cxnSpLocks/>
          </p:cNvCxnSpPr>
          <p:nvPr/>
        </p:nvCxnSpPr>
        <p:spPr>
          <a:xfrm>
            <a:off x="825812" y="5992033"/>
            <a:ext cx="2340000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C45AB09-01BD-858A-D6F4-941F077E2D1B}"/>
              </a:ext>
            </a:extLst>
          </p:cNvPr>
          <p:cNvCxnSpPr>
            <a:cxnSpLocks/>
          </p:cNvCxnSpPr>
          <p:nvPr/>
        </p:nvCxnSpPr>
        <p:spPr>
          <a:xfrm flipH="1">
            <a:off x="9121800" y="5980187"/>
            <a:ext cx="22320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823D75B-D3DE-89EB-3F70-59C99B16FCB2}"/>
              </a:ext>
            </a:extLst>
          </p:cNvPr>
          <p:cNvCxnSpPr>
            <a:cxnSpLocks/>
          </p:cNvCxnSpPr>
          <p:nvPr/>
        </p:nvCxnSpPr>
        <p:spPr>
          <a:xfrm>
            <a:off x="825812" y="2456273"/>
            <a:ext cx="0" cy="3535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57806B6-5E75-6BA8-BED3-1B1E47219335}"/>
              </a:ext>
            </a:extLst>
          </p:cNvPr>
          <p:cNvCxnSpPr>
            <a:cxnSpLocks/>
          </p:cNvCxnSpPr>
          <p:nvPr/>
        </p:nvCxnSpPr>
        <p:spPr>
          <a:xfrm>
            <a:off x="11353800" y="2444427"/>
            <a:ext cx="0" cy="3535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48EAB79-F16A-18C6-7CD5-3991A206EB9E}"/>
              </a:ext>
            </a:extLst>
          </p:cNvPr>
          <p:cNvSpPr txBox="1"/>
          <p:nvPr/>
        </p:nvSpPr>
        <p:spPr>
          <a:xfrm rot="16200000">
            <a:off x="9467621" y="3816911"/>
            <a:ext cx="42324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</a:rPr>
              <a:t>Introduce </a:t>
            </a:r>
            <a:r>
              <a:rPr lang="en-ZA" sz="2000" dirty="0">
                <a:solidFill>
                  <a:srgbClr val="0070C0"/>
                </a:solidFill>
              </a:rPr>
              <a:t>Square Root </a:t>
            </a:r>
            <a:r>
              <a:rPr lang="en-ZA" sz="2000" dirty="0">
                <a:solidFill>
                  <a:schemeClr val="bg1"/>
                </a:solidFill>
              </a:rPr>
              <a:t>on both sides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4ADB12C-C9E8-5199-908E-81B4ABFCE38E}"/>
              </a:ext>
            </a:extLst>
          </p:cNvPr>
          <p:cNvCxnSpPr>
            <a:cxnSpLocks/>
          </p:cNvCxnSpPr>
          <p:nvPr/>
        </p:nvCxnSpPr>
        <p:spPr>
          <a:xfrm flipV="1">
            <a:off x="1411408" y="4214248"/>
            <a:ext cx="1804490" cy="9905"/>
          </a:xfrm>
          <a:prstGeom prst="line">
            <a:avLst/>
          </a:prstGeom>
          <a:ln w="2857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B97906C-F817-5F9F-92CC-88FF1EB0B0AB}"/>
              </a:ext>
            </a:extLst>
          </p:cNvPr>
          <p:cNvCxnSpPr>
            <a:cxnSpLocks/>
          </p:cNvCxnSpPr>
          <p:nvPr/>
        </p:nvCxnSpPr>
        <p:spPr>
          <a:xfrm>
            <a:off x="1411408" y="3273186"/>
            <a:ext cx="0" cy="950967"/>
          </a:xfrm>
          <a:prstGeom prst="line">
            <a:avLst/>
          </a:prstGeom>
          <a:ln w="2857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E9CD3DCB-E960-5429-744F-33CAFBE6D380}"/>
                  </a:ext>
                </a:extLst>
              </p:cNvPr>
              <p:cNvSpPr txBox="1"/>
              <p:nvPr/>
            </p:nvSpPr>
            <p:spPr>
              <a:xfrm>
                <a:off x="4114324" y="3623233"/>
                <a:ext cx="31226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</a:t>
                </a:r>
                <a:r>
                  <a:rPr lang="en-ZA" sz="2400" baseline="-250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AB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ZA" sz="18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ZA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ZA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8</m:t>
                            </m:r>
                            <m:r>
                              <m:rPr>
                                <m:nor/>
                              </m:rPr>
                              <a:rPr lang="en-ZA" sz="1800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ZA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m:rPr>
                                <m:nor/>
                              </m:rPr>
                              <a:rPr lang="en-ZA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ZA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ZA" sz="18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ZA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ZA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ZA" sz="1800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4 </m:t>
                            </m:r>
                            <m:r>
                              <m:rPr>
                                <m:nor/>
                              </m:rPr>
                              <a:rPr lang="en-ZA" sz="18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 </m:t>
                            </m:r>
                            <m:r>
                              <m:rPr>
                                <m:nor/>
                              </m:rPr>
                              <a:rPr lang="en-ZA" sz="1800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6</m:t>
                            </m:r>
                            <m:r>
                              <a:rPr lang="en-ZA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ZA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ZA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E9CD3DCB-E960-5429-744F-33CAFBE6D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4324" y="3623233"/>
                <a:ext cx="3122680" cy="461665"/>
              </a:xfrm>
              <a:prstGeom prst="rect">
                <a:avLst/>
              </a:prstGeom>
              <a:blipFill>
                <a:blip r:embed="rId9"/>
                <a:stretch>
                  <a:fillRect l="-3125" t="-10526" b="-28947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E29974B-F1EC-C4AA-858E-7E8566300651}"/>
                  </a:ext>
                </a:extLst>
              </p:cNvPr>
              <p:cNvSpPr txBox="1"/>
              <p:nvPr/>
            </p:nvSpPr>
            <p:spPr>
              <a:xfrm>
                <a:off x="4140167" y="4003183"/>
                <a:ext cx="189352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</a:t>
                </a:r>
                <a:r>
                  <a:rPr lang="en-ZA" sz="2400" baseline="-250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AB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  <m:r>
                          <a:rPr lang="en-ZA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</m:t>
                        </m:r>
                        <m: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+4</m:t>
                        </m:r>
                      </m:e>
                    </m:rad>
                  </m:oMath>
                </a14:m>
                <a:endParaRPr lang="en-ZA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E29974B-F1EC-C4AA-858E-7E85663006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0167" y="4003183"/>
                <a:ext cx="1893528" cy="461665"/>
              </a:xfrm>
              <a:prstGeom prst="rect">
                <a:avLst/>
              </a:prstGeom>
              <a:blipFill>
                <a:blip r:embed="rId10"/>
                <a:stretch>
                  <a:fillRect l="-4823" t="-10667" b="-30667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20BA270-D6E3-B6D0-60B8-5B34EA1302B6}"/>
                  </a:ext>
                </a:extLst>
              </p:cNvPr>
              <p:cNvSpPr txBox="1"/>
              <p:nvPr/>
            </p:nvSpPr>
            <p:spPr>
              <a:xfrm>
                <a:off x="4144880" y="4416970"/>
                <a:ext cx="189352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</a:t>
                </a:r>
                <a:r>
                  <a:rPr lang="en-ZA" sz="2400" baseline="-250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AB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a:rPr lang="en-ZA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e>
                    </m:rad>
                  </m:oMath>
                </a14:m>
                <a:endParaRPr lang="en-ZA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20BA270-D6E3-B6D0-60B8-5B34EA1302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4880" y="4416970"/>
                <a:ext cx="1893528" cy="461665"/>
              </a:xfrm>
              <a:prstGeom prst="rect">
                <a:avLst/>
              </a:prstGeom>
              <a:blipFill>
                <a:blip r:embed="rId11"/>
                <a:stretch>
                  <a:fillRect l="-5145" t="-10667" b="-30667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FBFFF9D-398B-C10A-2EE8-E909230BB806}"/>
                  </a:ext>
                </a:extLst>
              </p:cNvPr>
              <p:cNvSpPr txBox="1"/>
              <p:nvPr/>
            </p:nvSpPr>
            <p:spPr>
              <a:xfrm>
                <a:off x="4140167" y="4793585"/>
                <a:ext cx="246133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</a:t>
                </a:r>
                <a:r>
                  <a:rPr lang="en-ZA" sz="2400" baseline="-250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AB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:r>
                  <a:rPr lang="en-ZA" sz="2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ZA" sz="1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ZA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</m:rad>
                  </m:oMath>
                </a14:m>
                <a:r>
                  <a:rPr lang="en-ZA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units</a:t>
                </a: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FBFFF9D-398B-C10A-2EE8-E909230BB8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0167" y="4793585"/>
                <a:ext cx="2461335" cy="461665"/>
              </a:xfrm>
              <a:prstGeom prst="rect">
                <a:avLst/>
              </a:prstGeom>
              <a:blipFill>
                <a:blip r:embed="rId12"/>
                <a:stretch>
                  <a:fillRect l="-3713" t="-10526" b="-28947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Rectangle 49">
            <a:extLst>
              <a:ext uri="{FF2B5EF4-FFF2-40B4-BE49-F238E27FC236}">
                <a16:creationId xmlns:a16="http://schemas.microsoft.com/office/drawing/2014/main" id="{345CE0AA-E0EA-8FC5-B3AD-6BBE13FBD667}"/>
              </a:ext>
            </a:extLst>
          </p:cNvPr>
          <p:cNvSpPr/>
          <p:nvPr/>
        </p:nvSpPr>
        <p:spPr>
          <a:xfrm>
            <a:off x="1423963" y="4103545"/>
            <a:ext cx="140786" cy="106948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D8BE87-3A0D-EE5E-059B-A704DEBCCC3A}"/>
              </a:ext>
            </a:extLst>
          </p:cNvPr>
          <p:cNvCxnSpPr>
            <a:cxnSpLocks/>
          </p:cNvCxnSpPr>
          <p:nvPr/>
        </p:nvCxnSpPr>
        <p:spPr>
          <a:xfrm>
            <a:off x="834992" y="2443558"/>
            <a:ext cx="23400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8DE0CC3-2AD8-6145-6943-1ECBC11EBB93}"/>
              </a:ext>
            </a:extLst>
          </p:cNvPr>
          <p:cNvSpPr txBox="1"/>
          <p:nvPr/>
        </p:nvSpPr>
        <p:spPr>
          <a:xfrm rot="16200000">
            <a:off x="-647358" y="3556530"/>
            <a:ext cx="2600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rgbClr val="0070C0"/>
                </a:solidFill>
              </a:rPr>
              <a:t>Square</a:t>
            </a:r>
            <a:r>
              <a:rPr lang="en-ZA" sz="2000" dirty="0">
                <a:solidFill>
                  <a:schemeClr val="bg1"/>
                </a:solidFill>
              </a:rPr>
              <a:t> both sides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8EB4876-C74E-20E8-F459-627BD960905E}"/>
                  </a:ext>
                </a:extLst>
              </p:cNvPr>
              <p:cNvSpPr txBox="1"/>
              <p:nvPr/>
            </p:nvSpPr>
            <p:spPr>
              <a:xfrm>
                <a:off x="2012359" y="4262301"/>
                <a:ext cx="47889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ZA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ZA" dirty="0">
                    <a:solidFill>
                      <a:schemeClr val="bg1"/>
                    </a:solidFill>
                  </a:rPr>
                  <a:t>x </a:t>
                </a:r>
                <a:endParaRPr lang="en-ZA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8EB4876-C74E-20E8-F459-627BD96090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2359" y="4262301"/>
                <a:ext cx="478891" cy="369332"/>
              </a:xfrm>
              <a:prstGeom prst="rect">
                <a:avLst/>
              </a:prstGeom>
              <a:blipFill>
                <a:blip r:embed="rId13"/>
                <a:stretch>
                  <a:fillRect t="-8197" r="-8861" b="-24590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755F311-FCDD-4EC7-024B-DAD1049313B3}"/>
                  </a:ext>
                </a:extLst>
              </p:cNvPr>
              <p:cNvSpPr txBox="1"/>
              <p:nvPr/>
            </p:nvSpPr>
            <p:spPr>
              <a:xfrm>
                <a:off x="1027106" y="3591334"/>
                <a:ext cx="47889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ZA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ZA" dirty="0">
                    <a:solidFill>
                      <a:schemeClr val="bg1"/>
                    </a:solidFill>
                  </a:rPr>
                  <a:t>y </a:t>
                </a:r>
                <a:endParaRPr lang="en-ZA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755F311-FCDD-4EC7-024B-DAD1049313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106" y="3591334"/>
                <a:ext cx="478891" cy="369332"/>
              </a:xfrm>
              <a:prstGeom prst="rect">
                <a:avLst/>
              </a:prstGeom>
              <a:blipFill>
                <a:blip r:embed="rId14"/>
                <a:stretch>
                  <a:fillRect t="-8197" r="-1012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1" name="Audio 70">
            <a:hlinkClick r:id="" action="ppaction://media"/>
            <a:extLst>
              <a:ext uri="{FF2B5EF4-FFF2-40B4-BE49-F238E27FC236}">
                <a16:creationId xmlns:a16="http://schemas.microsoft.com/office/drawing/2014/main" id="{1D1952CD-88F4-B403-E180-E09042FFEF3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23971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508"/>
    </mc:Choice>
    <mc:Fallback xmlns="">
      <p:transition spd="slow" advTm="154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  <p:bldLst>
      <p:bldP spid="7" grpId="0"/>
      <p:bldP spid="3" grpId="0"/>
      <p:bldP spid="5" grpId="0"/>
      <p:bldP spid="10" grpId="0" animBg="1"/>
      <p:bldP spid="14" grpId="0" animBg="1"/>
      <p:bldP spid="15" grpId="0" animBg="1"/>
      <p:bldP spid="17" grpId="0"/>
      <p:bldP spid="32" grpId="0"/>
      <p:bldP spid="46" grpId="0"/>
      <p:bldP spid="47" grpId="0"/>
      <p:bldP spid="48" grpId="0"/>
      <p:bldP spid="49" grpId="0"/>
      <p:bldP spid="50" grpId="0" animBg="1"/>
      <p:bldP spid="11" grpId="0"/>
      <p:bldP spid="13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u="sng" dirty="0">
                <a:solidFill>
                  <a:schemeClr val="accent4">
                    <a:lumMod val="75000"/>
                  </a:schemeClr>
                </a:solidFill>
              </a:rPr>
              <a:t>The Midpoint of a Line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2CE2C5C-4885-37EF-9BE0-4D6125B02A41}"/>
                  </a:ext>
                </a:extLst>
              </p:cNvPr>
              <p:cNvSpPr txBox="1"/>
              <p:nvPr/>
            </p:nvSpPr>
            <p:spPr>
              <a:xfrm>
                <a:off x="6184362" y="3537617"/>
                <a:ext cx="1538441" cy="6109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4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lang="en-ZA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ZA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4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ZA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</a:t>
                </a:r>
                <a:endParaRPr lang="en-ZA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2CE2C5C-4885-37EF-9BE0-4D6125B02A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4362" y="3537617"/>
                <a:ext cx="1538441" cy="610936"/>
              </a:xfrm>
              <a:prstGeom prst="rect">
                <a:avLst/>
              </a:prstGeom>
              <a:blipFill>
                <a:blip r:embed="rId6"/>
                <a:stretch>
                  <a:fillRect l="-5929" b="-6931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F410E8-15CE-0061-4985-1ADBFC581291}"/>
                  </a:ext>
                </a:extLst>
              </p:cNvPr>
              <p:cNvSpPr txBox="1"/>
              <p:nvPr/>
            </p:nvSpPr>
            <p:spPr>
              <a:xfrm>
                <a:off x="3456708" y="2105199"/>
                <a:ext cx="4259909" cy="697242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n-ZA" sz="32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  ;    </a:t>
                </a:r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n-ZA" sz="32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 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ZA" sz="28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F410E8-15CE-0061-4985-1ADBFC5812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6708" y="2105199"/>
                <a:ext cx="4259909" cy="697242"/>
              </a:xfrm>
              <a:prstGeom prst="rect">
                <a:avLst/>
              </a:prstGeom>
              <a:blipFill>
                <a:blip r:embed="rId7"/>
                <a:stretch>
                  <a:fillRect l="-3577" t="-7826" b="-1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2AB2BA2F-3080-F8FE-AD6D-DE2E21C8DB6A}"/>
              </a:ext>
            </a:extLst>
          </p:cNvPr>
          <p:cNvSpPr/>
          <p:nvPr/>
        </p:nvSpPr>
        <p:spPr>
          <a:xfrm>
            <a:off x="3356080" y="1936945"/>
            <a:ext cx="4461163" cy="1044907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BDCB820-956D-4BCF-4B7E-271EBFFF5079}"/>
              </a:ext>
            </a:extLst>
          </p:cNvPr>
          <p:cNvCxnSpPr>
            <a:cxnSpLocks/>
          </p:cNvCxnSpPr>
          <p:nvPr/>
        </p:nvCxnSpPr>
        <p:spPr>
          <a:xfrm flipH="1" flipV="1">
            <a:off x="1711732" y="3856865"/>
            <a:ext cx="2479268" cy="842339"/>
          </a:xfrm>
          <a:prstGeom prst="line">
            <a:avLst/>
          </a:prstGeom>
          <a:ln w="38100">
            <a:solidFill>
              <a:srgbClr val="66FF3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EC41C97-6CFC-03B3-DF0B-0AAEC83DA4E2}"/>
              </a:ext>
            </a:extLst>
          </p:cNvPr>
          <p:cNvSpPr txBox="1"/>
          <p:nvPr/>
        </p:nvSpPr>
        <p:spPr>
          <a:xfrm>
            <a:off x="4191000" y="4514538"/>
            <a:ext cx="942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C(8 ; 2)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57F157-C23C-5C42-82EE-946DBB81EB3C}"/>
              </a:ext>
            </a:extLst>
          </p:cNvPr>
          <p:cNvSpPr txBox="1"/>
          <p:nvPr/>
        </p:nvSpPr>
        <p:spPr>
          <a:xfrm>
            <a:off x="1436351" y="3506817"/>
            <a:ext cx="942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 (2 ; 6)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68EEAC6-2164-7AB5-1BDA-214B1A322455}"/>
              </a:ext>
            </a:extLst>
          </p:cNvPr>
          <p:cNvSpPr/>
          <p:nvPr/>
        </p:nvSpPr>
        <p:spPr>
          <a:xfrm flipH="1" flipV="1">
            <a:off x="2881516" y="4218069"/>
            <a:ext cx="139700" cy="119930"/>
          </a:xfrm>
          <a:prstGeom prst="ellipse">
            <a:avLst/>
          </a:prstGeom>
          <a:solidFill>
            <a:schemeClr val="bg1"/>
          </a:solidFill>
          <a:ln>
            <a:solidFill>
              <a:srgbClr val="78F8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612CE2-7316-4475-B2A1-CB78CB4B105C}"/>
              </a:ext>
            </a:extLst>
          </p:cNvPr>
          <p:cNvSpPr txBox="1"/>
          <p:nvPr/>
        </p:nvSpPr>
        <p:spPr>
          <a:xfrm>
            <a:off x="2951366" y="3908702"/>
            <a:ext cx="942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B(x ; y)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B12346-88D1-26A6-4E10-0EA64CFA9AA4}"/>
              </a:ext>
            </a:extLst>
          </p:cNvPr>
          <p:cNvSpPr txBox="1"/>
          <p:nvPr/>
        </p:nvSpPr>
        <p:spPr>
          <a:xfrm>
            <a:off x="838200" y="5149000"/>
            <a:ext cx="3954682" cy="1323439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Note:</a:t>
            </a:r>
          </a:p>
          <a:p>
            <a:r>
              <a:rPr lang="en-ZA" sz="2000" dirty="0">
                <a:solidFill>
                  <a:schemeClr val="bg1"/>
                </a:solidFill>
                <a:ea typeface="Cambria Math" panose="02040503050406030204" pitchFamily="18" charset="0"/>
              </a:rPr>
              <a:t>You can be given Coordinates of the midpoint and be asked to calculate a certain x or y coordinate</a:t>
            </a:r>
            <a:endParaRPr lang="en-ZA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EC03FE6-8E75-8D35-180A-634CBC8A048A}"/>
                  </a:ext>
                </a:extLst>
              </p:cNvPr>
              <p:cNvSpPr txBox="1"/>
              <p:nvPr/>
            </p:nvSpPr>
            <p:spPr>
              <a:xfrm>
                <a:off x="6225072" y="4176404"/>
                <a:ext cx="1544951" cy="614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ZA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ZA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num>
                      <m:den>
                        <m:r>
                          <a:rPr lang="en-ZA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ZA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EC03FE6-8E75-8D35-180A-634CBC8A04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5072" y="4176404"/>
                <a:ext cx="1544951" cy="614655"/>
              </a:xfrm>
              <a:prstGeom prst="rect">
                <a:avLst/>
              </a:prstGeom>
              <a:blipFill>
                <a:blip r:embed="rId8"/>
                <a:stretch>
                  <a:fillRect l="-5906" b="-7921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585A26B-C3D7-37CA-0487-E53D2DCB59AA}"/>
                  </a:ext>
                </a:extLst>
              </p:cNvPr>
              <p:cNvSpPr txBox="1"/>
              <p:nvPr/>
            </p:nvSpPr>
            <p:spPr>
              <a:xfrm>
                <a:off x="6286239" y="4864087"/>
                <a:ext cx="154495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ZA" sz="24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</m:t>
                    </m:r>
                  </m:oMath>
                </a14:m>
                <a:endParaRPr lang="en-ZA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585A26B-C3D7-37CA-0487-E53D2DCB59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239" y="4864087"/>
                <a:ext cx="1544951" cy="461665"/>
              </a:xfrm>
              <a:prstGeom prst="rect">
                <a:avLst/>
              </a:prstGeom>
              <a:blipFill>
                <a:blip r:embed="rId9"/>
                <a:stretch>
                  <a:fillRect l="-5906" t="-13158" b="-26316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AD3F24-76BA-15B1-B331-FB0CFA97C3CA}"/>
                  </a:ext>
                </a:extLst>
              </p:cNvPr>
              <p:cNvSpPr txBox="1"/>
              <p:nvPr/>
            </p:nvSpPr>
            <p:spPr>
              <a:xfrm>
                <a:off x="7790187" y="4207210"/>
                <a:ext cx="2063357" cy="614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;         y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6+2</m:t>
                        </m:r>
                      </m:num>
                      <m:den>
                        <m:r>
                          <a:rPr lang="af-ZA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ZA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AD3F24-76BA-15B1-B331-FB0CFA97C3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0187" y="4207210"/>
                <a:ext cx="2063357" cy="614655"/>
              </a:xfrm>
              <a:prstGeom prst="rect">
                <a:avLst/>
              </a:prstGeom>
              <a:blipFill>
                <a:blip r:embed="rId10"/>
                <a:stretch>
                  <a:fillRect l="-4734" b="-79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D3E66A-A375-1761-86B7-38121A253F09}"/>
                  </a:ext>
                </a:extLst>
              </p:cNvPr>
              <p:cNvSpPr txBox="1"/>
              <p:nvPr/>
            </p:nvSpPr>
            <p:spPr>
              <a:xfrm>
                <a:off x="7832659" y="4762297"/>
                <a:ext cx="20633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;         y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ZA" sz="24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</m:oMath>
                </a14:m>
                <a:endParaRPr lang="en-ZA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D3E66A-A375-1761-86B7-38121A253F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2659" y="4762297"/>
                <a:ext cx="2063357" cy="461665"/>
              </a:xfrm>
              <a:prstGeom prst="rect">
                <a:avLst/>
              </a:prstGeom>
              <a:blipFill>
                <a:blip r:embed="rId11"/>
                <a:stretch>
                  <a:fillRect l="-4734" t="-13158" b="-26316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D664102-7A09-B5AC-1666-814B0E2086BF}"/>
                  </a:ext>
                </a:extLst>
              </p:cNvPr>
              <p:cNvSpPr txBox="1"/>
              <p:nvPr/>
            </p:nvSpPr>
            <p:spPr>
              <a:xfrm>
                <a:off x="7809233" y="3537617"/>
                <a:ext cx="2329082" cy="6109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;         y</a:t>
                </a:r>
                <a:r>
                  <a:rPr lang="en-ZA" sz="24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4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lang="en-ZA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 </m:t>
                        </m:r>
                        <m:r>
                          <a:rPr lang="en-ZA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4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ZA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ZA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D664102-7A09-B5AC-1666-814B0E2086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9233" y="3537617"/>
                <a:ext cx="2329082" cy="610936"/>
              </a:xfrm>
              <a:prstGeom prst="rect">
                <a:avLst/>
              </a:prstGeom>
              <a:blipFill>
                <a:blip r:embed="rId12"/>
                <a:stretch>
                  <a:fillRect l="-3927" b="-6931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D5AD1462-B82C-2E26-43AE-28CDE21115F0}"/>
              </a:ext>
            </a:extLst>
          </p:cNvPr>
          <p:cNvSpPr txBox="1"/>
          <p:nvPr/>
        </p:nvSpPr>
        <p:spPr>
          <a:xfrm>
            <a:off x="7399120" y="5367485"/>
            <a:ext cx="1490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B(x ; y)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2976A7-2ED7-8701-B047-AE63D8A5EFC5}"/>
              </a:ext>
            </a:extLst>
          </p:cNvPr>
          <p:cNvSpPr txBox="1"/>
          <p:nvPr/>
        </p:nvSpPr>
        <p:spPr>
          <a:xfrm>
            <a:off x="7399121" y="5899448"/>
            <a:ext cx="1599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4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B(5 ; 4)</a:t>
            </a:r>
          </a:p>
        </p:txBody>
      </p:sp>
      <p:pic>
        <p:nvPicPr>
          <p:cNvPr id="47" name="Audio 46">
            <a:hlinkClick r:id="" action="ppaction://media"/>
            <a:extLst>
              <a:ext uri="{FF2B5EF4-FFF2-40B4-BE49-F238E27FC236}">
                <a16:creationId xmlns:a16="http://schemas.microsoft.com/office/drawing/2014/main" id="{6AFB4506-7495-DEB0-5E45-AFDD495E00C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5898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071"/>
    </mc:Choice>
    <mc:Fallback xmlns="">
      <p:transition spd="slow" advTm="114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  <p:bldLst>
      <p:bldP spid="6" grpId="0"/>
      <p:bldP spid="3" grpId="0" animBg="1"/>
      <p:bldP spid="7" grpId="0"/>
      <p:bldP spid="8" grpId="0"/>
      <p:bldP spid="11" grpId="0" animBg="1"/>
      <p:bldP spid="12" grpId="0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u="sng" dirty="0">
                <a:solidFill>
                  <a:srgbClr val="66FF33"/>
                </a:solidFill>
              </a:rPr>
              <a:t>Gradient of a Line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D2268A9-7D07-F6CA-B778-081457B5626D}"/>
                  </a:ext>
                </a:extLst>
              </p:cNvPr>
              <p:cNvSpPr txBox="1"/>
              <p:nvPr/>
            </p:nvSpPr>
            <p:spPr>
              <a:xfrm>
                <a:off x="3442853" y="2009222"/>
                <a:ext cx="5451766" cy="1154227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m</a:t>
                </a:r>
                <a:r>
                  <a:rPr lang="en-ZA" sz="3200" baseline="-250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AB</a:t>
                </a:r>
                <a:r>
                  <a:rPr lang="en-ZA" sz="3200" baseline="-25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aseline="-250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  or   </a:t>
                </a:r>
                <a:r>
                  <a:rPr lang="en-ZA" sz="28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m</a:t>
                </a:r>
                <a:r>
                  <a:rPr lang="en-ZA" sz="2800" baseline="-250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AB</a:t>
                </a:r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ZA" sz="2800" b="0" i="1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den>
                    </m:f>
                  </m:oMath>
                </a14:m>
                <a:endParaRPr lang="en-ZA" sz="28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:r>
                  <a:rPr lang="en-ZA" sz="2800" u="sng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…….…………………………………………..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D2268A9-7D07-F6CA-B778-081457B562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853" y="2009222"/>
                <a:ext cx="5451766" cy="1154227"/>
              </a:xfrm>
              <a:prstGeom prst="rect">
                <a:avLst/>
              </a:prstGeom>
              <a:blipFill>
                <a:blip r:embed="rId5"/>
                <a:stretch>
                  <a:fillRect l="-224" t="-4762" r="-1230" b="-1164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E8244451-99B8-486C-6F84-5448F6599068}"/>
              </a:ext>
            </a:extLst>
          </p:cNvPr>
          <p:cNvSpPr/>
          <p:nvPr/>
        </p:nvSpPr>
        <p:spPr>
          <a:xfrm>
            <a:off x="3290454" y="1849955"/>
            <a:ext cx="5756564" cy="1448972"/>
          </a:xfrm>
          <a:prstGeom prst="rect">
            <a:avLst/>
          </a:prstGeom>
          <a:noFill/>
          <a:ln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C6F8795-95B6-F88A-204D-C8D8E8349A32}"/>
              </a:ext>
            </a:extLst>
          </p:cNvPr>
          <p:cNvCxnSpPr>
            <a:cxnSpLocks/>
          </p:cNvCxnSpPr>
          <p:nvPr/>
        </p:nvCxnSpPr>
        <p:spPr>
          <a:xfrm flipV="1">
            <a:off x="3103418" y="4306468"/>
            <a:ext cx="0" cy="1700276"/>
          </a:xfrm>
          <a:prstGeom prst="line">
            <a:avLst/>
          </a:prstGeom>
          <a:ln w="38100">
            <a:solidFill>
              <a:srgbClr val="66FF3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B3A9CE-D5DC-E810-2FA8-7D0F49FE1276}"/>
              </a:ext>
            </a:extLst>
          </p:cNvPr>
          <p:cNvCxnSpPr>
            <a:cxnSpLocks/>
          </p:cNvCxnSpPr>
          <p:nvPr/>
        </p:nvCxnSpPr>
        <p:spPr>
          <a:xfrm flipH="1">
            <a:off x="2028660" y="5156606"/>
            <a:ext cx="2443924" cy="0"/>
          </a:xfrm>
          <a:prstGeom prst="line">
            <a:avLst/>
          </a:prstGeom>
          <a:ln w="38100">
            <a:solidFill>
              <a:srgbClr val="66FF3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ED1835-2218-DC2C-5C78-043AC413D23C}"/>
              </a:ext>
            </a:extLst>
          </p:cNvPr>
          <p:cNvCxnSpPr>
            <a:cxnSpLocks/>
          </p:cNvCxnSpPr>
          <p:nvPr/>
        </p:nvCxnSpPr>
        <p:spPr>
          <a:xfrm flipV="1">
            <a:off x="8285018" y="4202025"/>
            <a:ext cx="0" cy="1700276"/>
          </a:xfrm>
          <a:prstGeom prst="line">
            <a:avLst/>
          </a:prstGeom>
          <a:ln w="38100">
            <a:solidFill>
              <a:srgbClr val="66FF3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B4492A9-E8C1-51CA-9722-76F912319059}"/>
              </a:ext>
            </a:extLst>
          </p:cNvPr>
          <p:cNvCxnSpPr>
            <a:cxnSpLocks/>
          </p:cNvCxnSpPr>
          <p:nvPr/>
        </p:nvCxnSpPr>
        <p:spPr>
          <a:xfrm flipH="1">
            <a:off x="7063056" y="5156606"/>
            <a:ext cx="2443924" cy="0"/>
          </a:xfrm>
          <a:prstGeom prst="line">
            <a:avLst/>
          </a:prstGeom>
          <a:ln w="38100">
            <a:solidFill>
              <a:srgbClr val="66FF3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233979C-0997-E091-6533-8D5ECDB6F43B}"/>
              </a:ext>
            </a:extLst>
          </p:cNvPr>
          <p:cNvCxnSpPr>
            <a:cxnSpLocks/>
          </p:cNvCxnSpPr>
          <p:nvPr/>
        </p:nvCxnSpPr>
        <p:spPr>
          <a:xfrm flipV="1">
            <a:off x="2292412" y="4343300"/>
            <a:ext cx="1996084" cy="14177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5EE467A-3E16-E4F2-4F7C-D7B73682344A}"/>
              </a:ext>
            </a:extLst>
          </p:cNvPr>
          <p:cNvCxnSpPr>
            <a:cxnSpLocks/>
          </p:cNvCxnSpPr>
          <p:nvPr/>
        </p:nvCxnSpPr>
        <p:spPr>
          <a:xfrm>
            <a:off x="7063056" y="4511307"/>
            <a:ext cx="2085624" cy="108171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B5A3307-C72C-A4F9-9547-AB7897F6BA11}"/>
              </a:ext>
            </a:extLst>
          </p:cNvPr>
          <p:cNvSpPr txBox="1"/>
          <p:nvPr/>
        </p:nvSpPr>
        <p:spPr>
          <a:xfrm>
            <a:off x="2124940" y="6106147"/>
            <a:ext cx="1317909" cy="52322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ZA" sz="2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 &gt; 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61BEB7-91EB-B775-32BD-599B3592A32D}"/>
              </a:ext>
            </a:extLst>
          </p:cNvPr>
          <p:cNvSpPr txBox="1"/>
          <p:nvPr/>
        </p:nvSpPr>
        <p:spPr>
          <a:xfrm>
            <a:off x="7666763" y="6024380"/>
            <a:ext cx="1317909" cy="52322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ZA" sz="2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 &lt; 0</a:t>
            </a:r>
          </a:p>
        </p:txBody>
      </p:sp>
      <p:pic>
        <p:nvPicPr>
          <p:cNvPr id="55" name="Audio 54">
            <a:hlinkClick r:id="" action="ppaction://media"/>
            <a:extLst>
              <a:ext uri="{FF2B5EF4-FFF2-40B4-BE49-F238E27FC236}">
                <a16:creationId xmlns:a16="http://schemas.microsoft.com/office/drawing/2014/main" id="{F6A1BC7C-71A5-FA4B-F63B-63DACCDAE2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71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521"/>
    </mc:Choice>
    <mc:Fallback xmlns="">
      <p:transition spd="slow" advTm="61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5" x="7088188" y="3240088"/>
          <p14:tracePt t="1762" x="7077075" y="3240088"/>
          <p14:tracePt t="1770" x="7064375" y="3240088"/>
          <p14:tracePt t="1783" x="7051675" y="3240088"/>
          <p14:tracePt t="1790" x="7040563" y="3240088"/>
          <p14:tracePt t="1803" x="7027863" y="3240088"/>
          <p14:tracePt t="1824" x="7015163" y="3240088"/>
          <p14:tracePt t="1845" x="7004050" y="3240088"/>
          <p14:tracePt t="1858" x="6991350" y="3240088"/>
          <p14:tracePt t="1886" x="6978650" y="3240088"/>
          <p14:tracePt t="1909" x="6967538" y="3240088"/>
          <p14:tracePt t="1921" x="6954838" y="3240088"/>
          <p14:tracePt t="1928" x="6942138" y="3240088"/>
          <p14:tracePt t="1942" x="6931025" y="3240088"/>
          <p14:tracePt t="1949" x="6918325" y="3240088"/>
          <p14:tracePt t="1958" x="6905625" y="3240088"/>
          <p14:tracePt t="1969" x="6894513" y="3240088"/>
          <p14:tracePt t="1977" x="6881813" y="3240088"/>
          <p14:tracePt t="1990" x="6869113" y="3240088"/>
          <p14:tracePt t="2004" x="6858000" y="3240088"/>
          <p14:tracePt t="2011" x="6845300" y="3240088"/>
          <p14:tracePt t="2018" x="6832600" y="3240088"/>
          <p14:tracePt t="2032" x="6808788" y="3240088"/>
          <p14:tracePt t="2038" x="6796088" y="3240088"/>
          <p14:tracePt t="2046" x="6772275" y="3240088"/>
          <p14:tracePt t="2052" x="6746875" y="3240088"/>
          <p14:tracePt t="2059" x="6723063" y="3240088"/>
          <p14:tracePt t="2067" x="6710363" y="3240088"/>
          <p14:tracePt t="2073" x="6699250" y="3240088"/>
          <p14:tracePt t="2080" x="6673850" y="3252788"/>
          <p14:tracePt t="2087" x="6650038" y="3252788"/>
          <p14:tracePt t="2093" x="6637338" y="3252788"/>
          <p14:tracePt t="2100" x="6600825" y="3252788"/>
          <p14:tracePt t="2109" x="6577013" y="3252788"/>
          <p14:tracePt t="2115" x="6527800" y="3263900"/>
          <p14:tracePt t="2121" x="6480175" y="3276600"/>
          <p14:tracePt t="2129" x="6430963" y="3276600"/>
          <p14:tracePt t="2135" x="6394450" y="3289300"/>
          <p14:tracePt t="2143" x="6308725" y="3300413"/>
          <p14:tracePt t="2149" x="6261100" y="3313113"/>
          <p14:tracePt t="2157" x="6224588" y="3313113"/>
          <p14:tracePt t="2163" x="6199188" y="3313113"/>
          <p14:tracePt t="2170" x="6162675" y="3313113"/>
          <p14:tracePt t="2176" x="6151563" y="3313113"/>
          <p14:tracePt t="2183" x="6115050" y="3313113"/>
          <p14:tracePt t="2192" x="6102350" y="3313113"/>
          <p14:tracePt t="2197" x="6089650" y="3313113"/>
          <p14:tracePt t="2204" x="6065838" y="3313113"/>
          <p14:tracePt t="2211" x="6053138" y="3313113"/>
          <p14:tracePt t="2218" x="6029325" y="3313113"/>
          <p14:tracePt t="2227" x="6016625" y="3313113"/>
          <p14:tracePt t="2233" x="5992813" y="3325813"/>
          <p14:tracePt t="2246" x="5980113" y="3325813"/>
          <p14:tracePt t="2259" x="5956300" y="3325813"/>
          <p14:tracePt t="2267" x="5930900" y="3325813"/>
          <p14:tracePt t="2278" x="5919788" y="3325813"/>
          <p14:tracePt t="2280" x="5919788" y="3336925"/>
          <p14:tracePt t="2287" x="5907088" y="3336925"/>
          <p14:tracePt t="2294" x="5894388" y="3336925"/>
          <p14:tracePt t="2301" x="5883275" y="3336925"/>
          <p14:tracePt t="2315" x="5870575" y="3336925"/>
          <p14:tracePt t="2328" x="5857875" y="3336925"/>
          <p14:tracePt t="2335" x="5846763" y="3336925"/>
          <p14:tracePt t="2350" x="5834063" y="3336925"/>
          <p14:tracePt t="2364" x="5834063" y="3349625"/>
          <p14:tracePt t="2370" x="5821363" y="3349625"/>
          <p14:tracePt t="2391" x="5810250" y="3349625"/>
          <p14:tracePt t="2419" x="5797550" y="3349625"/>
          <p14:tracePt t="2439" x="5784850" y="3349625"/>
          <p14:tracePt t="2468" x="5773738" y="3349625"/>
          <p14:tracePt t="3145" x="5761038" y="3349625"/>
          <p14:tracePt t="3151" x="5737225" y="3349625"/>
          <p14:tracePt t="3159" x="5688013" y="3349625"/>
          <p14:tracePt t="3165" x="5638800" y="3349625"/>
          <p14:tracePt t="3173" x="5591175" y="3336925"/>
          <p14:tracePt t="3179" x="5541963" y="3325813"/>
          <p14:tracePt t="3186" x="5468938" y="3325813"/>
          <p14:tracePt t="3192" x="5408613" y="3300413"/>
          <p14:tracePt t="3200" x="5359400" y="3300413"/>
          <p14:tracePt t="3208" x="5310188" y="3289300"/>
          <p14:tracePt t="3213" x="5273675" y="3289300"/>
          <p14:tracePt t="3221" x="5237163" y="3289300"/>
          <p14:tracePt t="3228" x="5200650" y="3289300"/>
          <p14:tracePt t="3234" x="5151438" y="3289300"/>
          <p14:tracePt t="3242" x="5127625" y="3289300"/>
          <p14:tracePt t="3248" x="5091113" y="3276600"/>
          <p14:tracePt t="3260" x="5054600" y="3276600"/>
          <p14:tracePt t="3262" x="5018088" y="3276600"/>
          <p14:tracePt t="3268" x="4994275" y="3276600"/>
          <p14:tracePt t="3276" x="4945063" y="3263900"/>
          <p14:tracePt t="3283" x="4932363" y="3263900"/>
          <p14:tracePt t="3290" x="4921250" y="3263900"/>
          <p14:tracePt t="3297" x="4895850" y="3252788"/>
          <p14:tracePt t="3304" x="4884738" y="3252788"/>
          <p14:tracePt t="3310" x="4872038" y="3252788"/>
          <p14:tracePt t="3318" x="4859338" y="3240088"/>
          <p14:tracePt t="3326" x="4848225" y="3240088"/>
          <p14:tracePt t="3331" x="4835525" y="3240088"/>
          <p14:tracePt t="3337" x="4822825" y="3240088"/>
          <p14:tracePt t="3346" x="4822825" y="3227388"/>
          <p14:tracePt t="3352" x="4811713" y="3227388"/>
          <p14:tracePt t="3359" x="4799013" y="3227388"/>
          <p14:tracePt t="3366" x="4775200" y="3216275"/>
          <p14:tracePt t="3373" x="4762500" y="3216275"/>
          <p14:tracePt t="3380" x="4749800" y="3203575"/>
          <p14:tracePt t="3387" x="4738688" y="3190875"/>
          <p14:tracePt t="3392" x="4725988" y="3179763"/>
          <p14:tracePt t="3400" x="4713288" y="3179763"/>
          <p14:tracePt t="3409" x="4702175" y="3167063"/>
          <p14:tracePt t="3421" x="4689475" y="3167063"/>
          <p14:tracePt t="3428" x="4665663" y="3154363"/>
          <p14:tracePt t="3435" x="4665663" y="3143250"/>
          <p14:tracePt t="3442" x="4652963" y="3143250"/>
          <p14:tracePt t="3449" x="4640263" y="3143250"/>
          <p14:tracePt t="3456" x="4627563" y="3117850"/>
          <p14:tracePt t="3462" x="4603750" y="3117850"/>
          <p14:tracePt t="3470" x="4591050" y="3106738"/>
          <p14:tracePt t="3479" x="4579938" y="3094038"/>
          <p14:tracePt t="3483" x="4567238" y="3081338"/>
          <p14:tracePt t="3492" x="4543425" y="3057525"/>
          <p14:tracePt t="3497" x="4506913" y="3033713"/>
          <p14:tracePt t="3504" x="4481513" y="2997200"/>
          <p14:tracePt t="3511" x="4445000" y="2960688"/>
          <p14:tracePt t="3518" x="4408488" y="2924175"/>
          <p14:tracePt t="3527" x="4360863" y="2862263"/>
          <p14:tracePt t="3532" x="4311650" y="2801938"/>
          <p14:tracePt t="3539" x="4251325" y="2692400"/>
          <p14:tracePt t="3545" x="4214813" y="2606675"/>
          <p14:tracePt t="3552" x="4152900" y="2509838"/>
          <p14:tracePt t="3559" x="4116388" y="2411413"/>
          <p14:tracePt t="3566" x="4105275" y="2338388"/>
          <p14:tracePt t="3573" x="4092575" y="2265363"/>
          <p14:tracePt t="3581" x="4079875" y="2217738"/>
          <p14:tracePt t="3587" x="4068763" y="2155825"/>
          <p14:tracePt t="3593" x="4068763" y="2106613"/>
          <p14:tracePt t="3601" x="4068763" y="2082800"/>
          <p14:tracePt t="3609" x="4068763" y="2046288"/>
          <p14:tracePt t="3614" x="4068763" y="2022475"/>
          <p14:tracePt t="3622" x="4068763" y="2009775"/>
          <p14:tracePt t="3628" x="4068763" y="1997075"/>
          <p14:tracePt t="3642" x="4068763" y="1985963"/>
          <p14:tracePt t="3658" x="4068763" y="1973263"/>
          <p14:tracePt t="3663" x="4068763" y="1960563"/>
          <p14:tracePt t="3670" x="4079875" y="1949450"/>
          <p14:tracePt t="3676" x="4079875" y="1936750"/>
          <p14:tracePt t="3684" x="4105275" y="1936750"/>
          <p14:tracePt t="3692" x="4129088" y="1912938"/>
          <p14:tracePt t="3698" x="4165600" y="1887538"/>
          <p14:tracePt t="3705" x="4225925" y="1839913"/>
          <p14:tracePt t="3711" x="4287838" y="1790700"/>
          <p14:tracePt t="3718" x="4457700" y="1704975"/>
          <p14:tracePt t="3726" x="4652963" y="1620838"/>
          <p14:tracePt t="3732" x="4775200" y="1558925"/>
          <p14:tracePt t="3739" x="4895850" y="1509713"/>
          <p14:tracePt t="3747" x="5005388" y="1462088"/>
          <p14:tracePt t="3753" x="5091113" y="1425575"/>
          <p14:tracePt t="3759" x="5200650" y="1389063"/>
          <p14:tracePt t="3767" x="5273675" y="1363663"/>
          <p14:tracePt t="3773" x="5359400" y="1339850"/>
          <p14:tracePt t="3780" x="5432425" y="1339850"/>
          <p14:tracePt t="3788" x="5505450" y="1327150"/>
          <p14:tracePt t="3794" x="5578475" y="1316038"/>
          <p14:tracePt t="3801" x="5627688" y="1316038"/>
          <p14:tracePt t="3809" x="5675313" y="1303338"/>
          <p14:tracePt t="3815" x="5761038" y="1279525"/>
          <p14:tracePt t="3822" x="5834063" y="1279525"/>
          <p14:tracePt t="3829" x="5883275" y="1279525"/>
          <p14:tracePt t="3836" x="5930900" y="1266825"/>
          <p14:tracePt t="3842" x="6016625" y="1254125"/>
          <p14:tracePt t="3850" x="6076950" y="1254125"/>
          <p14:tracePt t="3857" x="6199188" y="1254125"/>
          <p14:tracePt t="3863" x="6284913" y="1254125"/>
          <p14:tracePt t="3870" x="6357938" y="1279525"/>
          <p14:tracePt t="3878" x="6443663" y="1279525"/>
          <p14:tracePt t="3884" x="6527800" y="1279525"/>
          <p14:tracePt t="3892" x="6577013" y="1279525"/>
          <p14:tracePt t="3898" x="6686550" y="1279525"/>
          <p14:tracePt t="3905" x="6759575" y="1279525"/>
          <p14:tracePt t="3912" x="6832600" y="1279525"/>
          <p14:tracePt t="3919" x="6942138" y="1279525"/>
          <p14:tracePt t="3927" x="7064375" y="1279525"/>
          <p14:tracePt t="3933" x="7124700" y="1279525"/>
          <p14:tracePt t="3942" x="7186613" y="1279525"/>
          <p14:tracePt t="3947" x="7270750" y="1279525"/>
          <p14:tracePt t="3953" x="7356475" y="1279525"/>
          <p14:tracePt t="3961" x="7416800" y="1279525"/>
          <p14:tracePt t="3967" x="7478713" y="1279525"/>
          <p14:tracePt t="3977" x="7551738" y="1279525"/>
          <p14:tracePt t="3981" x="7600950" y="1279525"/>
          <p14:tracePt t="3987" x="7648575" y="1279525"/>
          <p14:tracePt t="3994" x="7710488" y="1279525"/>
          <p14:tracePt t="4002" x="7747000" y="1279525"/>
          <p14:tracePt t="4010" x="7794625" y="1279525"/>
          <p14:tracePt t="4015" x="7820025" y="1290638"/>
          <p14:tracePt t="4023" x="7856538" y="1290638"/>
          <p14:tracePt t="4029" x="7880350" y="1303338"/>
          <p14:tracePt t="4036" x="7929563" y="1316038"/>
          <p14:tracePt t="4043" x="7940675" y="1327150"/>
          <p14:tracePt t="4050" x="7966075" y="1339850"/>
          <p14:tracePt t="4059" x="7989888" y="1339850"/>
          <p14:tracePt t="4064" x="8002588" y="1352550"/>
          <p14:tracePt t="4071" x="8013700" y="1352550"/>
          <p14:tracePt t="4077" x="8026400" y="1363663"/>
          <p14:tracePt t="4085" x="8026400" y="1376363"/>
          <p14:tracePt t="4092" x="8039100" y="1376363"/>
          <p14:tracePt t="4109" x="8039100" y="1389063"/>
          <p14:tracePt t="4112" x="8050213" y="1389063"/>
          <p14:tracePt t="4126" x="8062913" y="1400175"/>
          <p14:tracePt t="4140" x="8062913" y="1412875"/>
          <p14:tracePt t="4147" x="8075613" y="1412875"/>
          <p14:tracePt t="4154" x="8075613" y="1425575"/>
          <p14:tracePt t="4174" x="8086725" y="1436688"/>
          <p14:tracePt t="4216" x="8086725" y="1449388"/>
          <p14:tracePt t="4230" x="8086725" y="1462088"/>
          <p14:tracePt t="4243" x="8075613" y="1473200"/>
          <p14:tracePt t="4251" x="8062913" y="1485900"/>
          <p14:tracePt t="4259" x="8050213" y="1498600"/>
          <p14:tracePt t="4264" x="8013700" y="1535113"/>
          <p14:tracePt t="4272" x="7953375" y="1571625"/>
          <p14:tracePt t="4279" x="7904163" y="1608138"/>
          <p14:tracePt t="4285" x="7856538" y="1631950"/>
          <p14:tracePt t="4292" x="7807325" y="1657350"/>
          <p14:tracePt t="4300" x="7734300" y="1681163"/>
          <p14:tracePt t="4308" x="7673975" y="1704975"/>
          <p14:tracePt t="4312" x="7624763" y="1717675"/>
          <p14:tracePt t="4319" x="7588250" y="1717675"/>
          <p14:tracePt t="4327" x="7564438" y="1730375"/>
          <p14:tracePt t="4334" x="7526338" y="1741488"/>
          <p14:tracePt t="4342" x="7502525" y="1741488"/>
          <p14:tracePt t="4348" x="7478713" y="1741488"/>
          <p14:tracePt t="4354" x="7453313" y="1741488"/>
          <p14:tracePt t="4361" x="7429500" y="1754188"/>
          <p14:tracePt t="4368" x="7405688" y="1754188"/>
          <p14:tracePt t="4375" x="7380288" y="1754188"/>
          <p14:tracePt t="4383" x="7369175" y="1754188"/>
          <p14:tracePt t="4388" x="7356475" y="1754188"/>
          <p14:tracePt t="4395" x="7343775" y="1754188"/>
          <p14:tracePt t="4403" x="7332663" y="1754188"/>
          <p14:tracePt t="4409" x="7319963" y="1754188"/>
          <p14:tracePt t="4416" x="7307263" y="1754188"/>
          <p14:tracePt t="4427" x="7296150" y="1754188"/>
          <p14:tracePt t="4430" x="7283450" y="1754188"/>
          <p14:tracePt t="4437" x="7270750" y="1754188"/>
          <p14:tracePt t="4444" x="7259638" y="1754188"/>
          <p14:tracePt t="4451" x="7234238" y="1754188"/>
          <p14:tracePt t="4459" x="7223125" y="1754188"/>
          <p14:tracePt t="4466" x="7210425" y="1754188"/>
          <p14:tracePt t="4472" x="7186613" y="1754188"/>
          <p14:tracePt t="4478" x="7150100" y="1741488"/>
          <p14:tracePt t="4488" x="7137400" y="1741488"/>
          <p14:tracePt t="4493" x="7124700" y="1741488"/>
          <p14:tracePt t="4499" x="7100888" y="1730375"/>
          <p14:tracePt t="4509" x="7088188" y="1730375"/>
          <p14:tracePt t="4520" x="7077075" y="1730375"/>
          <p14:tracePt t="4527" x="7064375" y="1717675"/>
          <p14:tracePt t="4542" x="7051675" y="1717675"/>
          <p14:tracePt t="4555" x="7040563" y="1717675"/>
          <p14:tracePt t="4583" x="7027863" y="1717675"/>
          <p14:tracePt t="4590" x="7015163" y="1717675"/>
          <p14:tracePt t="4596" x="6991350" y="1717675"/>
          <p14:tracePt t="4603" x="6978650" y="1704975"/>
          <p14:tracePt t="4609" x="6954838" y="1693863"/>
          <p14:tracePt t="4990" x="6918325" y="1693863"/>
          <p14:tracePt t="4997" x="6894513" y="1681163"/>
          <p14:tracePt t="5004" x="6821488" y="1681163"/>
          <p14:tracePt t="5011" x="6723063" y="1668463"/>
          <p14:tracePt t="5018" x="6613525" y="1644650"/>
          <p14:tracePt t="5025" x="6527800" y="1631950"/>
          <p14:tracePt t="5031" x="6357938" y="1620838"/>
          <p14:tracePt t="5038" x="6224588" y="1608138"/>
          <p14:tracePt t="5046" x="6115050" y="1608138"/>
          <p14:tracePt t="5052" x="5967413" y="1595438"/>
          <p14:tracePt t="5059" x="5857875" y="1584325"/>
          <p14:tracePt t="5067" x="5773738" y="1584325"/>
          <p14:tracePt t="5073" x="5675313" y="1584325"/>
          <p14:tracePt t="5079" x="5565775" y="1584325"/>
          <p14:tracePt t="5087" x="5505450" y="1584325"/>
          <p14:tracePt t="5094" x="5383213" y="1584325"/>
          <p14:tracePt t="5100" x="5273675" y="1595438"/>
          <p14:tracePt t="5109" x="5176838" y="1595438"/>
          <p14:tracePt t="5114" x="5103813" y="1608138"/>
          <p14:tracePt t="5121" x="4968875" y="1631950"/>
          <p14:tracePt t="5129" x="4859338" y="1657350"/>
          <p14:tracePt t="5135" x="4775200" y="1668463"/>
          <p14:tracePt t="5142" x="4640263" y="1681163"/>
          <p14:tracePt t="5150" x="4530725" y="1717675"/>
          <p14:tracePt t="5158" x="4445000" y="1741488"/>
          <p14:tracePt t="5162" x="4324350" y="1754188"/>
          <p14:tracePt t="5171" x="4214813" y="1778000"/>
          <p14:tracePt t="5178" x="4152900" y="1790700"/>
          <p14:tracePt t="5184" x="4079875" y="1814513"/>
          <p14:tracePt t="5192" x="3995738" y="1839913"/>
          <p14:tracePt t="5198" x="3933825" y="1851025"/>
          <p14:tracePt t="5205" x="3848100" y="1876425"/>
          <p14:tracePt t="5212" x="3787775" y="1887538"/>
          <p14:tracePt t="5218" x="3702050" y="1912938"/>
          <p14:tracePt t="5227" x="3654425" y="1924050"/>
          <p14:tracePt t="5233" x="3617913" y="1949450"/>
          <p14:tracePt t="5239" x="3556000" y="1973263"/>
          <p14:tracePt t="5246" x="3471863" y="2009775"/>
          <p14:tracePt t="5253" x="3459163" y="2009775"/>
          <p14:tracePt t="5261" x="3409950" y="2022475"/>
          <p14:tracePt t="5267" x="3386138" y="2033588"/>
          <p14:tracePt t="5276" x="3349625" y="2046288"/>
          <p14:tracePt t="5281" x="3300413" y="2095500"/>
          <p14:tracePt t="5287" x="3263900" y="2143125"/>
          <p14:tracePt t="5294" x="3240088" y="2179638"/>
          <p14:tracePt t="5301" x="3214688" y="2217738"/>
          <p14:tracePt t="5309" x="3203575" y="2228850"/>
          <p14:tracePt t="5315" x="3178175" y="2265363"/>
          <p14:tracePt t="5323" x="3167063" y="2278063"/>
          <p14:tracePt t="5329" x="3154363" y="2290763"/>
          <p14:tracePt t="5336" x="3154363" y="2301875"/>
          <p14:tracePt t="5343" x="3141663" y="2314575"/>
          <p14:tracePt t="5350" x="3130550" y="2327275"/>
          <p14:tracePt t="5358" x="3130550" y="2338388"/>
          <p14:tracePt t="5371" x="3117850" y="2351088"/>
          <p14:tracePt t="5384" x="3105150" y="2363788"/>
          <p14:tracePt t="5392" x="3105150" y="2374900"/>
          <p14:tracePt t="5406" x="3094038" y="2387600"/>
          <p14:tracePt t="5412" x="3094038" y="2400300"/>
          <p14:tracePt t="5419" x="3094038" y="2411413"/>
          <p14:tracePt t="5427" x="3094038" y="2424113"/>
          <p14:tracePt t="5433" x="3094038" y="2436813"/>
          <p14:tracePt t="5440" x="3094038" y="2460625"/>
          <p14:tracePt t="5447" x="3094038" y="2473325"/>
          <p14:tracePt t="5454" x="3094038" y="2497138"/>
          <p14:tracePt t="5460" x="3094038" y="2533650"/>
          <p14:tracePt t="5468" x="3094038" y="2557463"/>
          <p14:tracePt t="5475" x="3117850" y="2606675"/>
          <p14:tracePt t="5482" x="3154363" y="2692400"/>
          <p14:tracePt t="5489" x="3203575" y="2765425"/>
          <p14:tracePt t="5494" x="3240088" y="2838450"/>
          <p14:tracePt t="5502" x="3325813" y="2911475"/>
          <p14:tracePt t="5514" x="3386138" y="2984500"/>
          <p14:tracePt t="5515" x="3446463" y="3057525"/>
          <p14:tracePt t="5522" x="3519488" y="3117850"/>
          <p14:tracePt t="5530" x="3581400" y="3190875"/>
          <p14:tracePt t="5537" x="3605213" y="3216275"/>
          <p14:tracePt t="5543" x="3641725" y="3263900"/>
          <p14:tracePt t="5551" x="3665538" y="3289300"/>
          <p14:tracePt t="5559" x="3702050" y="3325813"/>
          <p14:tracePt t="5564" x="3714750" y="3336925"/>
          <p14:tracePt t="5571" x="3727450" y="3349625"/>
          <p14:tracePt t="5578" x="3751263" y="3373438"/>
          <p14:tracePt t="5585" x="3787775" y="3398838"/>
          <p14:tracePt t="5592" x="3811588" y="3422650"/>
          <p14:tracePt t="5599" x="3848100" y="3448050"/>
          <p14:tracePt t="5608" x="3897313" y="3471863"/>
          <p14:tracePt t="5612" x="3946525" y="3495675"/>
          <p14:tracePt t="5620" x="3959225" y="3508375"/>
          <p14:tracePt t="5627" x="3983038" y="3521075"/>
          <p14:tracePt t="5633" x="4006850" y="3532188"/>
          <p14:tracePt t="5642" x="4019550" y="3544888"/>
          <p14:tracePt t="5648" x="4079875" y="3568700"/>
          <p14:tracePt t="5654" x="4116388" y="3594100"/>
          <p14:tracePt t="5661" x="4165600" y="3605213"/>
          <p14:tracePt t="5668" x="4189413" y="3617913"/>
          <p14:tracePt t="5676" x="4238625" y="3630613"/>
          <p14:tracePt t="5682" x="4311650" y="3641725"/>
          <p14:tracePt t="5688" x="4397375" y="3667125"/>
          <p14:tracePt t="5695" x="4481513" y="3678238"/>
          <p14:tracePt t="5703" x="4554538" y="3690938"/>
          <p14:tracePt t="5709" x="4676775" y="3703638"/>
          <p14:tracePt t="5717" x="4775200" y="3703638"/>
          <p14:tracePt t="5723" x="4884738" y="3703638"/>
          <p14:tracePt t="5729" x="5005388" y="3703638"/>
          <p14:tracePt t="5737" x="5127625" y="3678238"/>
          <p14:tracePt t="5744" x="5224463" y="3667125"/>
          <p14:tracePt t="5751" x="5346700" y="3630613"/>
          <p14:tracePt t="5759" x="5445125" y="3605213"/>
          <p14:tracePt t="5765" x="5529263" y="3568700"/>
          <p14:tracePt t="5771" x="5638800" y="3544888"/>
          <p14:tracePt t="5778" x="5737225" y="3495675"/>
          <p14:tracePt t="5786" x="5797550" y="3459163"/>
          <p14:tracePt t="5792" x="5894388" y="3422650"/>
          <p14:tracePt t="5800" x="5992813" y="3373438"/>
          <p14:tracePt t="5807" x="6065838" y="3349625"/>
          <p14:tracePt t="5813" x="6175375" y="3300413"/>
          <p14:tracePt t="5819" x="6308725" y="3289300"/>
          <p14:tracePt t="5828" x="6407150" y="3276600"/>
          <p14:tracePt t="5834" x="6527800" y="3263900"/>
          <p14:tracePt t="5842" x="6637338" y="3263900"/>
          <p14:tracePt t="5848" x="6746875" y="3252788"/>
          <p14:tracePt t="5854" x="6821488" y="3252788"/>
          <p14:tracePt t="5861" x="6918325" y="3252788"/>
          <p14:tracePt t="5868" x="7027863" y="3252788"/>
          <p14:tracePt t="5877" x="7088188" y="3252788"/>
          <p14:tracePt t="5882" x="7186613" y="3252788"/>
          <p14:tracePt t="5890" x="7246938" y="3240088"/>
          <p14:tracePt t="5896" x="7307263" y="3240088"/>
          <p14:tracePt t="5903" x="7380288" y="3240088"/>
          <p14:tracePt t="5911" x="7442200" y="3227388"/>
          <p14:tracePt t="5917" x="7478713" y="3227388"/>
          <p14:tracePt t="5925" x="7539038" y="3227388"/>
          <p14:tracePt t="5931" x="7575550" y="3216275"/>
          <p14:tracePt t="5937" x="7612063" y="3216275"/>
          <p14:tracePt t="5944" x="7637463" y="3216275"/>
          <p14:tracePt t="5952" x="7673975" y="3216275"/>
          <p14:tracePt t="5959" x="7721600" y="3216275"/>
          <p14:tracePt t="5964" x="7747000" y="3216275"/>
          <p14:tracePt t="5973" x="7783513" y="3216275"/>
          <p14:tracePt t="5979" x="7807325" y="3227388"/>
          <p14:tracePt t="5986" x="7820025" y="3240088"/>
          <p14:tracePt t="5999" x="7831138" y="3240088"/>
          <p14:tracePt t="6009" x="7843838" y="3240088"/>
          <p14:tracePt t="6048" x="7843838" y="3252788"/>
          <p14:tracePt t="6069" x="7856538" y="3252788"/>
          <p14:tracePt t="6104" x="7856538" y="3263900"/>
          <p14:tracePt t="6124" x="7867650" y="3263900"/>
          <p14:tracePt t="6166" x="7880350" y="3263900"/>
          <p14:tracePt t="6172" x="7880350" y="3276600"/>
          <p14:tracePt t="6278" x="7880350" y="3289300"/>
          <p14:tracePt t="6970" x="7880350" y="3300413"/>
          <p14:tracePt t="7004" x="7867650" y="3300413"/>
          <p14:tracePt t="7085" x="7856538" y="3300413"/>
          <p14:tracePt t="7148" x="7843838" y="3300413"/>
          <p14:tracePt t="7175" x="7831138" y="3300413"/>
          <p14:tracePt t="7196" x="7820025" y="3300413"/>
          <p14:tracePt t="7209" x="7807325" y="3300413"/>
          <p14:tracePt t="7225" x="7794625" y="3300413"/>
          <p14:tracePt t="7237" x="7783513" y="3300413"/>
          <p14:tracePt t="7251" x="7770813" y="3300413"/>
          <p14:tracePt t="7260" x="7758113" y="3300413"/>
          <p14:tracePt t="7266" x="7747000" y="3313113"/>
          <p14:tracePt t="7272" x="7734300" y="3313113"/>
          <p14:tracePt t="7279" x="7721600" y="3325813"/>
          <p14:tracePt t="7286" x="7710488" y="3325813"/>
          <p14:tracePt t="7292" x="7685088" y="3325813"/>
          <p14:tracePt t="7309" x="7673975" y="3336925"/>
          <p14:tracePt t="7313" x="7661275" y="3336925"/>
          <p14:tracePt t="7320" x="7637463" y="3336925"/>
          <p14:tracePt t="7328" x="7624763" y="3349625"/>
          <p14:tracePt t="7342" x="7612063" y="3349625"/>
          <p14:tracePt t="7349" x="7600950" y="3349625"/>
          <p14:tracePt t="7355" x="7588250" y="3362325"/>
          <p14:tracePt t="7362" x="7575550" y="3362325"/>
          <p14:tracePt t="7368" x="7564438" y="3362325"/>
          <p14:tracePt t="7376" x="7551738" y="3362325"/>
          <p14:tracePt t="7383" x="7539038" y="3362325"/>
          <p14:tracePt t="7389" x="7526338" y="3373438"/>
          <p14:tracePt t="7397" x="7515225" y="3373438"/>
          <p14:tracePt t="7403" x="7502525" y="3373438"/>
          <p14:tracePt t="7417" x="7489825" y="3386138"/>
          <p14:tracePt t="7425" x="7478713" y="3386138"/>
          <p14:tracePt t="7431" x="7466013" y="3386138"/>
          <p14:tracePt t="7444" x="7453313" y="3386138"/>
          <p14:tracePt t="7452" x="7442200" y="3398838"/>
          <p14:tracePt t="7459" x="7429500" y="3398838"/>
          <p14:tracePt t="7466" x="7416800" y="3398838"/>
          <p14:tracePt t="7473" x="7405688" y="3398838"/>
          <p14:tracePt t="7480" x="7380288" y="3409950"/>
          <p14:tracePt t="7486" x="7369175" y="3422650"/>
          <p14:tracePt t="7492" x="7356475" y="3422650"/>
          <p14:tracePt t="7501" x="7343775" y="3422650"/>
          <p14:tracePt t="7513" x="7319963" y="3435350"/>
          <p14:tracePt t="7528" x="7307263" y="3435350"/>
          <p14:tracePt t="7535" x="7296150" y="3448050"/>
          <p14:tracePt t="7542" x="7283450" y="3448050"/>
          <p14:tracePt t="7549" x="7270750" y="3448050"/>
          <p14:tracePt t="7555" x="7259638" y="3459163"/>
          <p14:tracePt t="7563" x="7246938" y="3459163"/>
          <p14:tracePt t="7569" x="7234238" y="3459163"/>
          <p14:tracePt t="7576" x="7210425" y="3459163"/>
          <p14:tracePt t="7583" x="7210425" y="3471863"/>
          <p14:tracePt t="7590" x="7197725" y="3471863"/>
          <p14:tracePt t="7597" x="7173913" y="3471863"/>
          <p14:tracePt t="7610" x="7161213" y="3471863"/>
          <p14:tracePt t="7618" x="7150100" y="3471863"/>
          <p14:tracePt t="7627" x="7137400" y="3471863"/>
          <p14:tracePt t="7632" x="7124700" y="3484563"/>
          <p14:tracePt t="7638" x="7113588" y="3484563"/>
          <p14:tracePt t="7646" x="7100888" y="3484563"/>
          <p14:tracePt t="7652" x="7088188" y="3484563"/>
          <p14:tracePt t="7659" x="7077075" y="3484563"/>
          <p14:tracePt t="7667" x="7064375" y="3484563"/>
          <p14:tracePt t="7673" x="7040563" y="3495675"/>
          <p14:tracePt t="7680" x="7027863" y="3495675"/>
          <p14:tracePt t="7687" x="7015163" y="3495675"/>
          <p14:tracePt t="7693" x="7004050" y="3495675"/>
          <p14:tracePt t="7701" x="6991350" y="3495675"/>
          <p14:tracePt t="7709" x="6978650" y="3495675"/>
          <p14:tracePt t="7714" x="6967538" y="3495675"/>
          <p14:tracePt t="7721" x="6954838" y="3495675"/>
          <p14:tracePt t="7729" x="6931025" y="3508375"/>
          <p14:tracePt t="7742" x="6905625" y="3521075"/>
          <p14:tracePt t="7750" x="6894513" y="3521075"/>
          <p14:tracePt t="7756" x="6869113" y="3521075"/>
          <p14:tracePt t="7763" x="6858000" y="3521075"/>
          <p14:tracePt t="7770" x="6832600" y="3521075"/>
          <p14:tracePt t="7776" x="6808788" y="3532188"/>
          <p14:tracePt t="7783" x="6772275" y="3532188"/>
          <p14:tracePt t="7792" x="6746875" y="3532188"/>
          <p14:tracePt t="7797" x="6699250" y="3544888"/>
          <p14:tracePt t="7805" x="6662738" y="3557588"/>
          <p14:tracePt t="7811" x="6637338" y="3557588"/>
          <p14:tracePt t="7818" x="6613525" y="3557588"/>
          <p14:tracePt t="7825" x="6577013" y="3557588"/>
          <p14:tracePt t="7832" x="6553200" y="3557588"/>
          <p14:tracePt t="7838" x="6516688" y="3557588"/>
          <p14:tracePt t="7846" x="6443663" y="3557588"/>
          <p14:tracePt t="7853" x="6418263" y="3557588"/>
          <p14:tracePt t="7859" x="6381750" y="3557588"/>
          <p14:tracePt t="7867" x="6357938" y="3557588"/>
          <p14:tracePt t="7875" x="6321425" y="3557588"/>
          <p14:tracePt t="7881" x="6272213" y="3557588"/>
          <p14:tracePt t="7887" x="6248400" y="3568700"/>
          <p14:tracePt t="7894" x="6235700" y="3568700"/>
          <p14:tracePt t="7901" x="6188075" y="3568700"/>
          <p14:tracePt t="7909" x="6138863" y="3568700"/>
          <p14:tracePt t="7915" x="6089650" y="3568700"/>
          <p14:tracePt t="7922" x="6040438" y="3568700"/>
          <p14:tracePt t="7928" x="5967413" y="3568700"/>
          <p14:tracePt t="7936" x="5883275" y="3544888"/>
          <p14:tracePt t="7942" x="5846763" y="3544888"/>
          <p14:tracePt t="7949" x="5761038" y="3532188"/>
          <p14:tracePt t="7958" x="5711825" y="3521075"/>
          <p14:tracePt t="7963" x="5664200" y="3521075"/>
          <p14:tracePt t="7969" x="5627688" y="3508375"/>
          <p14:tracePt t="7978" x="5602288" y="3508375"/>
          <p14:tracePt t="7984" x="5591175" y="3508375"/>
          <p14:tracePt t="7992" x="5565775" y="3495675"/>
          <p14:tracePt t="7997" x="5554663" y="3495675"/>
          <p14:tracePt t="8008" x="5518150" y="3495675"/>
          <p14:tracePt t="8011" x="5505450" y="3484563"/>
          <p14:tracePt t="8019" x="5492750" y="3484563"/>
          <p14:tracePt t="8027" x="5468938" y="3484563"/>
          <p14:tracePt t="8032" x="5456238" y="3484563"/>
          <p14:tracePt t="8038" x="5432425" y="3471863"/>
          <p14:tracePt t="8046" x="5408613" y="3459163"/>
          <p14:tracePt t="8053" x="5395913" y="3459163"/>
          <p14:tracePt t="8059" x="5370513" y="3459163"/>
          <p14:tracePt t="8067" x="5359400" y="3448050"/>
          <p14:tracePt t="8075" x="5334000" y="3448050"/>
          <p14:tracePt t="8081" x="5297488" y="3422650"/>
          <p14:tracePt t="8088" x="5273675" y="3422650"/>
          <p14:tracePt t="8094" x="5249863" y="3409950"/>
          <p14:tracePt t="8102" x="5224463" y="3398838"/>
          <p14:tracePt t="8110" x="5200650" y="3386138"/>
          <p14:tracePt t="8116" x="5164138" y="3386138"/>
          <p14:tracePt t="8121" x="5127625" y="3362325"/>
          <p14:tracePt t="8129" x="5103813" y="3362325"/>
          <p14:tracePt t="8136" x="5054600" y="3336925"/>
          <p14:tracePt t="8142" x="5030788" y="3336925"/>
          <p14:tracePt t="8150" x="5018088" y="3325813"/>
          <p14:tracePt t="8158" x="4981575" y="3313113"/>
          <p14:tracePt t="8164" x="4957763" y="3313113"/>
          <p14:tracePt t="8170" x="4932363" y="3300413"/>
          <p14:tracePt t="8178" x="4921250" y="3300413"/>
          <p14:tracePt t="8184" x="4895850" y="3289300"/>
          <p14:tracePt t="8192" x="4872038" y="3276600"/>
          <p14:tracePt t="8199" x="4859338" y="3276600"/>
          <p14:tracePt t="8204" x="4835525" y="3263900"/>
          <p14:tracePt t="8211" x="4811713" y="3252788"/>
          <p14:tracePt t="8219" x="4786313" y="3252788"/>
          <p14:tracePt t="8226" x="4775200" y="3240088"/>
          <p14:tracePt t="8233" x="4749800" y="3227388"/>
          <p14:tracePt t="8242" x="4738688" y="3227388"/>
          <p14:tracePt t="8246" x="4725988" y="3227388"/>
          <p14:tracePt t="8254" x="4713288" y="3216275"/>
          <p14:tracePt t="8260" x="4702175" y="3216275"/>
          <p14:tracePt t="8267" x="4689475" y="3216275"/>
          <p14:tracePt t="8275" x="4689475" y="3203575"/>
          <p14:tracePt t="8282" x="4676775" y="3203575"/>
          <p14:tracePt t="8288" x="4665663" y="3203575"/>
          <p14:tracePt t="8303" x="4652963" y="3203575"/>
          <p14:tracePt t="8316" x="4640263" y="3190875"/>
          <p14:tracePt t="8330" x="4627563" y="3190875"/>
          <p14:tracePt t="8351" x="4616450" y="3190875"/>
          <p14:tracePt t="8359" x="4603750" y="3190875"/>
          <p14:tracePt t="8371" x="4591050" y="3179763"/>
          <p14:tracePt t="8378" x="4579938" y="3179763"/>
          <p14:tracePt t="8386" x="4567238" y="3179763"/>
          <p14:tracePt t="8392" x="4554538" y="3167063"/>
          <p14:tracePt t="8398" x="4543425" y="3167063"/>
          <p14:tracePt t="8408" x="4530725" y="3167063"/>
          <p14:tracePt t="8425" x="4518025" y="3154363"/>
          <p14:tracePt t="8427" x="4506913" y="3154363"/>
          <p14:tracePt t="8433" x="4481513" y="3154363"/>
          <p14:tracePt t="8440" x="4470400" y="3143250"/>
          <p14:tracePt t="8447" x="4457700" y="3143250"/>
          <p14:tracePt t="8453" x="4445000" y="3143250"/>
          <p14:tracePt t="8461" x="4433888" y="3130550"/>
          <p14:tracePt t="8476" x="4421188" y="3130550"/>
          <p14:tracePt t="8482" x="4397375" y="3130550"/>
          <p14:tracePt t="8489" x="4397375" y="3117850"/>
          <p14:tracePt t="8495" x="4371975" y="3117850"/>
          <p14:tracePt t="8512" x="4360863" y="3117850"/>
          <p14:tracePt t="8520" x="4348163" y="3106738"/>
          <p14:tracePt t="8523" x="4335463" y="3106738"/>
          <p14:tracePt t="8530" x="4324350" y="3106738"/>
          <p14:tracePt t="8544" x="4311650" y="3106738"/>
          <p14:tracePt t="8551" x="4298950" y="3106738"/>
          <p14:tracePt t="8565" x="4287838" y="3094038"/>
          <p14:tracePt t="8579" x="4275138" y="3094038"/>
          <p14:tracePt t="8588" x="4262438" y="3094038"/>
          <p14:tracePt t="8592" x="4262438" y="3081338"/>
          <p14:tracePt t="8600" x="4251325" y="3081338"/>
          <p14:tracePt t="8607" x="4238625" y="3070225"/>
          <p14:tracePt t="8613" x="4225925" y="3070225"/>
          <p14:tracePt t="8620" x="4214813" y="3057525"/>
          <p14:tracePt t="8628" x="4202113" y="3057525"/>
          <p14:tracePt t="8634" x="4189413" y="3044825"/>
          <p14:tracePt t="8642" x="4178300" y="3044825"/>
          <p14:tracePt t="8648" x="4178300" y="3021013"/>
          <p14:tracePt t="8655" x="4165600" y="3021013"/>
          <p14:tracePt t="8662" x="4152900" y="3008313"/>
          <p14:tracePt t="8668" x="4141788" y="3008313"/>
          <p14:tracePt t="8676" x="4129088" y="2997200"/>
          <p14:tracePt t="8683" x="4129088" y="2984500"/>
          <p14:tracePt t="8689" x="4116388" y="2984500"/>
          <p14:tracePt t="8696" x="4105275" y="2971800"/>
          <p14:tracePt t="8704" x="4079875" y="2960688"/>
          <p14:tracePt t="8709" x="4068763" y="2960688"/>
          <p14:tracePt t="8717" x="4056063" y="2947988"/>
          <p14:tracePt t="8726" x="4056063" y="2935288"/>
          <p14:tracePt t="8730" x="4043363" y="2924175"/>
          <p14:tracePt t="8737" x="4032250" y="2924175"/>
          <p14:tracePt t="8745" x="4019550" y="2911475"/>
          <p14:tracePt t="8751" x="4006850" y="2911475"/>
          <p14:tracePt t="8759" x="3995738" y="2898775"/>
          <p14:tracePt t="8766" x="3983038" y="2887663"/>
          <p14:tracePt t="8773" x="3970338" y="2887663"/>
          <p14:tracePt t="8778" x="3959225" y="2887663"/>
          <p14:tracePt t="8786" x="3946525" y="2874963"/>
          <p14:tracePt t="8792" x="3933825" y="2874963"/>
          <p14:tracePt t="8800" x="3921125" y="2862263"/>
          <p14:tracePt t="8809" x="3910013" y="2862263"/>
          <p14:tracePt t="8813" x="3897313" y="2851150"/>
          <p14:tracePt t="8821" x="3873500" y="2825750"/>
          <p14:tracePt t="8828" x="3848100" y="2814638"/>
          <p14:tracePt t="8834" x="3836988" y="2776538"/>
          <p14:tracePt t="8842" x="3811588" y="2765425"/>
          <p14:tracePt t="8849" x="3811588" y="2740025"/>
          <p14:tracePt t="8858" x="3775075" y="2716213"/>
          <p14:tracePt t="8861" x="3751263" y="2692400"/>
          <p14:tracePt t="8869" x="3738563" y="2679700"/>
          <p14:tracePt t="8876" x="3727450" y="2655888"/>
          <p14:tracePt t="8883" x="3702050" y="2630488"/>
          <p14:tracePt t="8890" x="3690938" y="2606675"/>
          <p14:tracePt t="8897" x="3665538" y="2582863"/>
          <p14:tracePt t="8904" x="3654425" y="2570163"/>
          <p14:tracePt t="8910" x="3641725" y="2546350"/>
          <p14:tracePt t="8917" x="3629025" y="2533650"/>
          <p14:tracePt t="8925" x="3617913" y="2484438"/>
          <p14:tracePt t="8931" x="3605213" y="2460625"/>
          <p14:tracePt t="8938" x="3592513" y="2436813"/>
          <p14:tracePt t="8945" x="3592513" y="2411413"/>
          <p14:tracePt t="8952" x="3581400" y="2387600"/>
          <p14:tracePt t="8959" x="3581400" y="2363788"/>
          <p14:tracePt t="8966" x="3568700" y="2338388"/>
          <p14:tracePt t="8973" x="3556000" y="2314575"/>
          <p14:tracePt t="8980" x="3556000" y="2290763"/>
          <p14:tracePt t="8987" x="3556000" y="2265363"/>
          <p14:tracePt t="8993" x="3556000" y="2254250"/>
          <p14:tracePt t="9001" x="3544888" y="2241550"/>
          <p14:tracePt t="9009" x="3544888" y="2228850"/>
          <p14:tracePt t="9014" x="3544888" y="2217738"/>
          <p14:tracePt t="9022" x="3544888" y="2205038"/>
          <p14:tracePt t="9035" x="3544888" y="2192338"/>
          <p14:tracePt t="9042" x="3544888" y="2179638"/>
          <p14:tracePt t="9048" x="3544888" y="2168525"/>
          <p14:tracePt t="9055" x="3544888" y="2155825"/>
          <p14:tracePt t="9062" x="3544888" y="2143125"/>
          <p14:tracePt t="9069" x="3544888" y="2119313"/>
          <p14:tracePt t="9077" x="3544888" y="2106613"/>
          <p14:tracePt t="9084" x="3544888" y="2082800"/>
          <p14:tracePt t="9092" x="3568700" y="2046288"/>
          <p14:tracePt t="9097" x="3605213" y="1985963"/>
          <p14:tracePt t="9104" x="3629025" y="1936750"/>
          <p14:tracePt t="9111" x="3690938" y="1851025"/>
          <p14:tracePt t="9118" x="3751263" y="1803400"/>
          <p14:tracePt t="9125" x="3836988" y="1717675"/>
          <p14:tracePt t="9132" x="4006850" y="1595438"/>
          <p14:tracePt t="9138" x="4189413" y="1485900"/>
          <p14:tracePt t="9146" x="4287838" y="1436688"/>
          <p14:tracePt t="9152" x="4433888" y="1389063"/>
          <p14:tracePt t="9159" x="4543425" y="1352550"/>
          <p14:tracePt t="9167" x="4652963" y="1327150"/>
          <p14:tracePt t="9175" x="4762500" y="1316038"/>
          <p14:tracePt t="9180" x="4872038" y="1316038"/>
          <p14:tracePt t="9187" x="4957763" y="1290638"/>
          <p14:tracePt t="9194" x="5030788" y="1290638"/>
          <p14:tracePt t="9201" x="5151438" y="1290638"/>
          <p14:tracePt t="9209" x="5249863" y="1290638"/>
          <p14:tracePt t="9215" x="5322888" y="1303338"/>
          <p14:tracePt t="9221" x="5408613" y="1316038"/>
          <p14:tracePt t="9228" x="5492750" y="1327150"/>
          <p14:tracePt t="9236" x="5541963" y="1339850"/>
          <p14:tracePt t="9242" x="5638800" y="1352550"/>
          <p14:tracePt t="9260" x="5784850" y="1376363"/>
          <p14:tracePt t="9262" x="5883275" y="1389063"/>
          <p14:tracePt t="9270" x="5956300" y="1400175"/>
          <p14:tracePt t="9277" x="6016625" y="1412875"/>
          <p14:tracePt t="9284" x="6076950" y="1412875"/>
          <p14:tracePt t="9292" x="6138863" y="1412875"/>
          <p14:tracePt t="9298" x="6199188" y="1412875"/>
          <p14:tracePt t="9305" x="6248400" y="1412875"/>
          <p14:tracePt t="9311" x="6297613" y="1412875"/>
          <p14:tracePt t="9319" x="6308725" y="1425575"/>
          <p14:tracePt t="9325" x="6321425" y="1425575"/>
          <p14:tracePt t="9332" x="6334125" y="1425575"/>
          <p14:tracePt t="9367" x="6345238" y="1425575"/>
          <p14:tracePt t="9387" x="6345238" y="1436688"/>
          <p14:tracePt t="9423" x="6357938" y="1436688"/>
          <p14:tracePt t="9436" x="6357938" y="1449388"/>
          <p14:tracePt t="9450" x="6357938" y="1462088"/>
          <p14:tracePt t="9464" x="6370638" y="1473200"/>
          <p14:tracePt t="9471" x="6370638" y="1485900"/>
          <p14:tracePt t="9478" x="6370638" y="1498600"/>
          <p14:tracePt t="9485" x="6381750" y="1522413"/>
          <p14:tracePt t="9492" x="6394450" y="1571625"/>
          <p14:tracePt t="9498" x="6418263" y="1620838"/>
          <p14:tracePt t="9509" x="6418263" y="1668463"/>
          <p14:tracePt t="9512" x="6454775" y="1730375"/>
          <p14:tracePt t="9519" x="6467475" y="1790700"/>
          <p14:tracePt t="9526" x="6491288" y="1839913"/>
          <p14:tracePt t="9532" x="6503988" y="1887538"/>
          <p14:tracePt t="9540" x="6503988" y="1924050"/>
          <p14:tracePt t="9547" x="6503988" y="1949450"/>
          <p14:tracePt t="9553" x="6516688" y="1997075"/>
          <p14:tracePt t="9559" x="6527800" y="2046288"/>
          <p14:tracePt t="9568" x="6527800" y="2058988"/>
          <p14:tracePt t="9575" x="6527800" y="2095500"/>
          <p14:tracePt t="9580" x="6527800" y="2119313"/>
          <p14:tracePt t="9595" x="6527800" y="2143125"/>
          <p14:tracePt t="9602" x="6527800" y="2155825"/>
          <p14:tracePt t="9609" x="6527800" y="2168525"/>
          <p14:tracePt t="9616" x="6527800" y="2179638"/>
          <p14:tracePt t="9622" x="6516688" y="2192338"/>
          <p14:tracePt t="9630" x="6516688" y="2217738"/>
          <p14:tracePt t="9637" x="6516688" y="2228850"/>
          <p14:tracePt t="9642" x="6503988" y="2241550"/>
          <p14:tracePt t="9651" x="6491288" y="2254250"/>
          <p14:tracePt t="9659" x="6491288" y="2278063"/>
          <p14:tracePt t="9664" x="6467475" y="2314575"/>
          <p14:tracePt t="9671" x="6467475" y="2327275"/>
          <p14:tracePt t="9677" x="6454775" y="2351088"/>
          <p14:tracePt t="9684" x="6443663" y="2387600"/>
          <p14:tracePt t="9692" x="6430963" y="2400300"/>
          <p14:tracePt t="9699" x="6407150" y="2436813"/>
          <p14:tracePt t="9708" x="6394450" y="2447925"/>
          <p14:tracePt t="9712" x="6394450" y="2473325"/>
          <p14:tracePt t="9719" x="6370638" y="2509838"/>
          <p14:tracePt t="9725" x="6357938" y="2533650"/>
          <p14:tracePt t="9734" x="6357938" y="2557463"/>
          <p14:tracePt t="9741" x="6321425" y="2593975"/>
          <p14:tracePt t="9747" x="6308725" y="2619375"/>
          <p14:tracePt t="9754" x="6284913" y="2643188"/>
          <p14:tracePt t="9760" x="6261100" y="2667000"/>
          <p14:tracePt t="9767" x="6248400" y="2692400"/>
          <p14:tracePt t="10065" x="6224588" y="2692400"/>
          <p14:tracePt t="10073" x="6211888" y="2692400"/>
          <p14:tracePt t="10079" x="6188075" y="2667000"/>
          <p14:tracePt t="10086" x="6138863" y="2630488"/>
          <p14:tracePt t="10094" x="6115050" y="2606675"/>
          <p14:tracePt t="10099" x="6076950" y="2570163"/>
          <p14:tracePt t="10108" x="6040438" y="2520950"/>
          <p14:tracePt t="10113" x="5992813" y="2473325"/>
          <p14:tracePt t="10120" x="5967413" y="2424113"/>
          <p14:tracePt t="10127" x="5943600" y="2374900"/>
          <p14:tracePt t="10134" x="5930900" y="2363788"/>
          <p14:tracePt t="10142" x="5919788" y="2338388"/>
          <p14:tracePt t="10148" x="5919788" y="2327275"/>
          <p14:tracePt t="10155" x="5907088" y="2314575"/>
          <p14:tracePt t="10162" x="5907088" y="2301875"/>
          <p14:tracePt t="10168" x="5894388" y="2301875"/>
          <p14:tracePt t="10182" x="5894388" y="2290763"/>
          <p14:tracePt t="10203" x="5894388" y="2278063"/>
          <p14:tracePt t="10224" x="5894388" y="2265363"/>
          <p14:tracePt t="10258" x="5894388" y="2254250"/>
          <p14:tracePt t="10273" x="5894388" y="2241550"/>
          <p14:tracePt t="10292" x="5894388" y="2228850"/>
          <p14:tracePt t="10309" x="5894388" y="2217738"/>
          <p14:tracePt t="10321" x="5894388" y="2205038"/>
          <p14:tracePt t="10341" x="5894388" y="2192338"/>
          <p14:tracePt t="10358" x="5907088" y="2179638"/>
          <p14:tracePt t="10375" x="5907088" y="2168525"/>
          <p14:tracePt t="10397" x="5907088" y="2155825"/>
          <p14:tracePt t="10417" x="5907088" y="2143125"/>
          <p14:tracePt t="10459" x="5907088" y="2132013"/>
          <p14:tracePt t="10501" x="5907088" y="2119313"/>
          <p14:tracePt t="10812" x="5907088" y="2132013"/>
          <p14:tracePt t="10833" x="5907088" y="2143125"/>
          <p14:tracePt t="10854" x="5907088" y="2155825"/>
          <p14:tracePt t="10867" x="5907088" y="2168525"/>
          <p14:tracePt t="10881" x="5907088" y="2179638"/>
          <p14:tracePt t="10895" x="5919788" y="2192338"/>
          <p14:tracePt t="10909" x="5919788" y="2205038"/>
          <p14:tracePt t="10916" x="5919788" y="2228850"/>
          <p14:tracePt t="10923" x="5919788" y="2241550"/>
          <p14:tracePt t="10929" x="5919788" y="2254250"/>
          <p14:tracePt t="10937" x="5919788" y="2265363"/>
          <p14:tracePt t="10942" x="5919788" y="2290763"/>
          <p14:tracePt t="10950" x="5919788" y="2301875"/>
          <p14:tracePt t="10964" x="5919788" y="2327275"/>
          <p14:tracePt t="10970" x="5919788" y="2338388"/>
          <p14:tracePt t="10984" x="5919788" y="2363788"/>
          <p14:tracePt t="10999" x="5919788" y="2374900"/>
          <p14:tracePt t="11006" x="5919788" y="2400300"/>
          <p14:tracePt t="11019" x="5919788" y="2411413"/>
          <p14:tracePt t="11026" x="5919788" y="2424113"/>
          <p14:tracePt t="11032" x="5919788" y="2436813"/>
          <p14:tracePt t="11042" x="5919788" y="2447925"/>
          <p14:tracePt t="11049" x="5919788" y="2460625"/>
          <p14:tracePt t="11053" x="5919788" y="2473325"/>
          <p14:tracePt t="11060" x="5919788" y="2484438"/>
          <p14:tracePt t="11067" x="5919788" y="2497138"/>
          <p14:tracePt t="11075" x="5919788" y="2509838"/>
          <p14:tracePt t="11081" x="5919788" y="2533650"/>
          <p14:tracePt t="11088" x="5919788" y="2557463"/>
          <p14:tracePt t="11095" x="5919788" y="2570163"/>
          <p14:tracePt t="11102" x="5919788" y="2582863"/>
          <p14:tracePt t="11116" x="5919788" y="2606675"/>
          <p14:tracePt t="11125" x="5919788" y="2619375"/>
          <p14:tracePt t="11137" x="5919788" y="2630488"/>
          <p14:tracePt t="11143" x="5919788" y="2643188"/>
          <p14:tracePt t="11150" x="5919788" y="2655888"/>
          <p14:tracePt t="11165" x="5919788" y="2667000"/>
          <p14:tracePt t="11178" x="5919788" y="2679700"/>
          <p14:tracePt t="11192" x="5919788" y="2692400"/>
          <p14:tracePt t="11199" x="5919788" y="2703513"/>
          <p14:tracePt t="11219" x="5919788" y="2716213"/>
          <p14:tracePt t="11227" x="5919788" y="2728913"/>
          <p14:tracePt t="11234" x="5919788" y="2740025"/>
          <p14:tracePt t="11248" x="5919788" y="2752725"/>
          <p14:tracePt t="11260" x="5919788" y="2765425"/>
          <p14:tracePt t="11268" x="5919788" y="2776538"/>
          <p14:tracePt t="11276" x="5919788" y="2789238"/>
          <p14:tracePt t="11289" x="5919788" y="2801938"/>
          <p14:tracePt t="11296" x="5919788" y="2814638"/>
          <p14:tracePt t="11317" x="5919788" y="2825750"/>
          <p14:tracePt t="11330" x="5919788" y="2838450"/>
          <p14:tracePt t="11343" x="5930900" y="2851150"/>
          <p14:tracePt t="11359" x="5930900" y="2862263"/>
          <p14:tracePt t="11379" x="5930900" y="2874963"/>
          <p14:tracePt t="11400" x="5930900" y="2887663"/>
          <p14:tracePt t="11413" x="5930900" y="2898775"/>
          <p14:tracePt t="11427" x="5930900" y="2911475"/>
          <p14:tracePt t="11442" x="5930900" y="2924175"/>
          <p14:tracePt t="11448" x="5930900" y="2935288"/>
          <p14:tracePt t="11462" x="5930900" y="2947988"/>
          <p14:tracePt t="11483" x="5930900" y="2960688"/>
          <p14:tracePt t="11518" x="5930900" y="2971800"/>
          <p14:tracePt t="11538" x="5930900" y="2984500"/>
          <p14:tracePt t="11559" x="5919788" y="2984500"/>
          <p14:tracePt t="11566" x="5907088" y="2997200"/>
          <p14:tracePt t="11573" x="5894388" y="3008313"/>
          <p14:tracePt t="11586" x="5883275" y="3008313"/>
          <p14:tracePt t="11593" x="5870575" y="3021013"/>
          <p14:tracePt t="11600" x="5846763" y="3021013"/>
          <p14:tracePt t="11609" x="5821363" y="3033713"/>
          <p14:tracePt t="11614" x="5797550" y="3044825"/>
          <p14:tracePt t="11620" x="5784850" y="3044825"/>
          <p14:tracePt t="11628" x="5748338" y="3057525"/>
          <p14:tracePt t="11635" x="5724525" y="3057525"/>
          <p14:tracePt t="11642" x="5700713" y="3070225"/>
          <p14:tracePt t="11648" x="5664200" y="3081338"/>
          <p14:tracePt t="11658" x="5638800" y="3081338"/>
          <p14:tracePt t="11661" x="5591175" y="3094038"/>
          <p14:tracePt t="11669" x="5541963" y="3106738"/>
          <p14:tracePt t="11676" x="5518150" y="3106738"/>
          <p14:tracePt t="11683" x="5468938" y="3106738"/>
          <p14:tracePt t="11689" x="5419725" y="3117850"/>
          <p14:tracePt t="11697" x="5383213" y="3130550"/>
          <p14:tracePt t="11703" x="5359400" y="3130550"/>
          <p14:tracePt t="11710" x="5322888" y="3130550"/>
          <p14:tracePt t="11717" x="5310188" y="3130550"/>
          <p14:tracePt t="11725" x="5297488" y="3130550"/>
          <p14:tracePt t="11731" x="5286375" y="3130550"/>
          <p14:tracePt t="11738" x="5260975" y="3130550"/>
          <p14:tracePt t="11745" x="5249863" y="3130550"/>
          <p14:tracePt t="11752" x="5237163" y="3130550"/>
          <p14:tracePt t="11759" x="5224463" y="3130550"/>
          <p14:tracePt t="11766" x="5213350" y="3130550"/>
          <p14:tracePt t="11773" x="5200650" y="3130550"/>
          <p14:tracePt t="11780" x="5187950" y="3130550"/>
          <p14:tracePt t="11786" x="5176838" y="3130550"/>
          <p14:tracePt t="11793" x="5164138" y="3130550"/>
          <p14:tracePt t="11801" x="5151438" y="3130550"/>
          <p14:tracePt t="11808" x="5140325" y="3130550"/>
          <p14:tracePt t="11814" x="5127625" y="3130550"/>
          <p14:tracePt t="11821" x="5114925" y="3130550"/>
          <p14:tracePt t="11828" x="5103813" y="3130550"/>
          <p14:tracePt t="11835" x="5091113" y="3130550"/>
          <p14:tracePt t="11842" x="5067300" y="3130550"/>
          <p14:tracePt t="11849" x="5041900" y="3130550"/>
          <p14:tracePt t="11856" x="5030788" y="3130550"/>
          <p14:tracePt t="11863" x="5018088" y="3130550"/>
          <p14:tracePt t="11869" x="5005388" y="3130550"/>
          <p14:tracePt t="11875" x="4981575" y="3130550"/>
          <p14:tracePt t="11883" x="4968875" y="3130550"/>
          <p14:tracePt t="11892" x="4945063" y="3130550"/>
          <p14:tracePt t="11897" x="4921250" y="3130550"/>
          <p14:tracePt t="11904" x="4908550" y="3130550"/>
          <p14:tracePt t="11911" x="4895850" y="3130550"/>
          <p14:tracePt t="11918" x="4884738" y="3130550"/>
          <p14:tracePt t="11927" x="4859338" y="3130550"/>
          <p14:tracePt t="11932" x="4835525" y="3130550"/>
          <p14:tracePt t="11938" x="4811713" y="3117850"/>
          <p14:tracePt t="11945" x="4799013" y="3117850"/>
          <p14:tracePt t="11953" x="4786313" y="3117850"/>
          <p14:tracePt t="11959" x="4775200" y="3117850"/>
          <p14:tracePt t="11975" x="4762500" y="3117850"/>
          <p14:tracePt t="11980" x="4749800" y="3117850"/>
          <p14:tracePt t="11994" x="4738688" y="3117850"/>
          <p14:tracePt t="12009" x="4725988" y="3117850"/>
          <p14:tracePt t="12028" x="4713288" y="3117850"/>
          <p14:tracePt t="12050" x="4702175" y="3117850"/>
          <p14:tracePt t="12062" x="4689475" y="3117850"/>
          <p14:tracePt t="12077" x="4676775" y="3117850"/>
          <p14:tracePt t="12105" x="4665663" y="3117850"/>
          <p14:tracePt t="12147" x="4652963" y="3117850"/>
          <p14:tracePt t="12570" x="4640263" y="3106738"/>
          <p14:tracePt t="12577" x="4616450" y="3094038"/>
          <p14:tracePt t="12583" x="4591050" y="3094038"/>
          <p14:tracePt t="12592" x="4567238" y="3081338"/>
          <p14:tracePt t="12597" x="4554538" y="3070225"/>
          <p14:tracePt t="12604" x="4530725" y="3057525"/>
          <p14:tracePt t="12611" x="4494213" y="3044825"/>
          <p14:tracePt t="12618" x="4470400" y="3033713"/>
          <p14:tracePt t="12625" x="4445000" y="3021013"/>
          <p14:tracePt t="12632" x="4421188" y="3008313"/>
          <p14:tracePt t="12639" x="4397375" y="3008313"/>
          <p14:tracePt t="12646" x="4371975" y="2984500"/>
          <p14:tracePt t="12653" x="4348163" y="2971800"/>
          <p14:tracePt t="12660" x="4324350" y="2960688"/>
          <p14:tracePt t="12666" x="4287838" y="2947988"/>
          <p14:tracePt t="12675" x="4251325" y="2935288"/>
          <p14:tracePt t="12681" x="4225925" y="2924175"/>
          <p14:tracePt t="12687" x="4202113" y="2911475"/>
          <p14:tracePt t="12694" x="4165600" y="2898775"/>
          <p14:tracePt t="12702" x="4141788" y="2887663"/>
          <p14:tracePt t="12709" x="4129088" y="2887663"/>
          <p14:tracePt t="12715" x="4092575" y="2874963"/>
          <p14:tracePt t="12722" x="4079875" y="2874963"/>
          <p14:tracePt t="12729" x="4068763" y="2862263"/>
          <p14:tracePt t="12736" x="4043363" y="2862263"/>
          <p14:tracePt t="12749" x="4032250" y="2851150"/>
          <p14:tracePt t="12758" x="4019550" y="2851150"/>
          <p14:tracePt t="12763" x="4006850" y="2851150"/>
          <p14:tracePt t="12770" x="4006850" y="2838450"/>
          <p14:tracePt t="12778" x="3995738" y="2838450"/>
          <p14:tracePt t="12784" x="3983038" y="2838450"/>
          <p14:tracePt t="12798" x="3970338" y="2838450"/>
          <p14:tracePt t="12812" x="3959225" y="2838450"/>
          <p14:tracePt t="12819" x="3959225" y="2825750"/>
          <p14:tracePt t="12825" x="3946525" y="2825750"/>
          <p14:tracePt t="12833" x="3933825" y="2825750"/>
          <p14:tracePt t="12839" x="3921125" y="2814638"/>
          <p14:tracePt t="12853" x="3897313" y="2814638"/>
          <p14:tracePt t="12867" x="3884613" y="2814638"/>
          <p14:tracePt t="12875" x="3873500" y="2801938"/>
          <p14:tracePt t="12881" x="3860800" y="2801938"/>
          <p14:tracePt t="12894" x="3836988" y="2801938"/>
          <p14:tracePt t="12909" x="3824288" y="2801938"/>
          <p14:tracePt t="12916" x="3811588" y="2801938"/>
          <p14:tracePt t="12922" x="3800475" y="2801938"/>
          <p14:tracePt t="12936" x="3787775" y="2789238"/>
          <p14:tracePt t="12942" x="3775075" y="2789238"/>
          <p14:tracePt t="12958" x="3763963" y="2789238"/>
          <p14:tracePt t="12964" x="3751263" y="2789238"/>
          <p14:tracePt t="12971" x="3738563" y="2789238"/>
          <p14:tracePt t="12985" x="3738563" y="2776538"/>
          <p14:tracePt t="12992" x="3727450" y="2776538"/>
          <p14:tracePt t="13005" x="3714750" y="2776538"/>
          <p14:tracePt t="13012" x="3702050" y="2776538"/>
          <p14:tracePt t="13025" x="3690938" y="2776538"/>
          <p14:tracePt t="13042" x="3678238" y="2776538"/>
          <p14:tracePt t="13047" x="3665538" y="2765425"/>
          <p14:tracePt t="13061" x="3654425" y="2765425"/>
          <p14:tracePt t="13075" x="3641725" y="2765425"/>
          <p14:tracePt t="13082" x="3641725" y="2752725"/>
          <p14:tracePt t="13109" x="3629025" y="2752725"/>
          <p14:tracePt t="13130" x="3617913" y="2752725"/>
          <p14:tracePt t="13143" x="3617913" y="2740025"/>
          <p14:tracePt t="13151" x="3605213" y="2740025"/>
          <p14:tracePt t="13178" x="3592513" y="2740025"/>
          <p14:tracePt t="13199" x="3581400" y="2740025"/>
          <p14:tracePt t="13234" x="3581400" y="2728913"/>
          <p14:tracePt t="13241" x="3568700" y="2728913"/>
          <p14:tracePt t="13254" x="3556000" y="2728913"/>
          <p14:tracePt t="13268" x="3556000" y="2716213"/>
          <p14:tracePt t="13283" x="3544888" y="2716213"/>
          <p14:tracePt t="13296" x="3544888" y="2703513"/>
          <p14:tracePt t="13309" x="3532188" y="2703513"/>
          <p14:tracePt t="13317" x="3532188" y="2692400"/>
          <p14:tracePt t="13325" x="3532188" y="2679700"/>
          <p14:tracePt t="13330" x="3532188" y="2655888"/>
          <p14:tracePt t="13338" x="3532188" y="2643188"/>
          <p14:tracePt t="13344" x="3532188" y="2630488"/>
          <p14:tracePt t="13351" x="3532188" y="2582863"/>
          <p14:tracePt t="13359" x="3532188" y="2557463"/>
          <p14:tracePt t="13365" x="3532188" y="2520950"/>
          <p14:tracePt t="13372" x="3532188" y="2460625"/>
          <p14:tracePt t="13379" x="3556000" y="2387600"/>
          <p14:tracePt t="13386" x="3581400" y="2314575"/>
          <p14:tracePt t="13392" x="3617913" y="2241550"/>
          <p14:tracePt t="13400" x="3641725" y="2205038"/>
          <p14:tracePt t="13407" x="3665538" y="2155825"/>
          <p14:tracePt t="13413" x="3690938" y="2119313"/>
          <p14:tracePt t="13420" x="3714750" y="2095500"/>
          <p14:tracePt t="13428" x="3738563" y="2070100"/>
          <p14:tracePt t="13434" x="3751263" y="2046288"/>
          <p14:tracePt t="13441" x="3763963" y="2033588"/>
          <p14:tracePt t="13448" x="3775075" y="2009775"/>
          <p14:tracePt t="13455" x="3800475" y="1997075"/>
          <p14:tracePt t="13461" x="3824288" y="1973263"/>
          <p14:tracePt t="13468" x="3873500" y="1936750"/>
          <p14:tracePt t="13475" x="3921125" y="1900238"/>
          <p14:tracePt t="13483" x="3970338" y="1887538"/>
          <p14:tracePt t="13490" x="4019550" y="1863725"/>
          <p14:tracePt t="13496" x="4043363" y="1839913"/>
          <p14:tracePt t="13503" x="4079875" y="1839913"/>
          <p14:tracePt t="13510" x="4129088" y="1814513"/>
          <p14:tracePt t="13519" x="4189413" y="1803400"/>
          <p14:tracePt t="13529" x="4238625" y="1778000"/>
          <p14:tracePt t="13531" x="4287838" y="1766888"/>
          <p14:tracePt t="13538" x="4371975" y="1741488"/>
          <p14:tracePt t="13545" x="4433888" y="1730375"/>
          <p14:tracePt t="13552" x="4481513" y="1717675"/>
          <p14:tracePt t="13561" x="4554538" y="1693863"/>
          <p14:tracePt t="13565" x="4591050" y="1681163"/>
          <p14:tracePt t="13573" x="4616450" y="1668463"/>
          <p14:tracePt t="13579" x="4640263" y="1668463"/>
          <p14:tracePt t="13586" x="4665663" y="1657350"/>
          <p14:tracePt t="13593" x="4702175" y="1644650"/>
          <p14:tracePt t="13600" x="4713288" y="1644650"/>
          <p14:tracePt t="13609" x="4749800" y="1631950"/>
          <p14:tracePt t="13614" x="4762500" y="1620838"/>
          <p14:tracePt t="13621" x="4799013" y="1620838"/>
          <p14:tracePt t="13628" x="4859338" y="1595438"/>
          <p14:tracePt t="13635" x="4884738" y="1595438"/>
          <p14:tracePt t="13642" x="4932363" y="1584325"/>
          <p14:tracePt t="13648" x="4968875" y="1571625"/>
          <p14:tracePt t="13655" x="5030788" y="1558925"/>
          <p14:tracePt t="13662" x="5054600" y="1558925"/>
          <p14:tracePt t="13668" x="5103813" y="1546225"/>
          <p14:tracePt t="13676" x="5151438" y="1535113"/>
          <p14:tracePt t="13682" x="5187950" y="1535113"/>
          <p14:tracePt t="13690" x="5260975" y="1535113"/>
          <p14:tracePt t="13698" x="5322888" y="1535113"/>
          <p14:tracePt t="13704" x="5370513" y="1535113"/>
          <p14:tracePt t="13711" x="5468938" y="1535113"/>
          <p14:tracePt t="13718" x="5565775" y="1522413"/>
          <p14:tracePt t="13725" x="5651500" y="1522413"/>
          <p14:tracePt t="13732" x="5711825" y="1522413"/>
          <p14:tracePt t="13738" x="5784850" y="1522413"/>
          <p14:tracePt t="13745" x="5857875" y="1522413"/>
          <p14:tracePt t="13753" x="5919788" y="1522413"/>
          <p14:tracePt t="13759" x="5956300" y="1522413"/>
          <p14:tracePt t="13766" x="6016625" y="1522413"/>
          <p14:tracePt t="13773" x="6053138" y="1522413"/>
          <p14:tracePt t="13780" x="6065838" y="1522413"/>
          <p14:tracePt t="13787" x="6115050" y="1522413"/>
          <p14:tracePt t="13793" x="6126163" y="1535113"/>
          <p14:tracePt t="13801" x="6151563" y="1546225"/>
          <p14:tracePt t="13808" x="6175375" y="1558925"/>
          <p14:tracePt t="13815" x="6199188" y="1584325"/>
          <p14:tracePt t="13822" x="6211888" y="1584325"/>
          <p14:tracePt t="13828" x="6235700" y="1595438"/>
          <p14:tracePt t="13835" x="6248400" y="1608138"/>
          <p14:tracePt t="13842" x="6261100" y="1620838"/>
          <p14:tracePt t="13849" x="6272213" y="1631950"/>
          <p14:tracePt t="13856" x="6297613" y="1631950"/>
          <p14:tracePt t="13862" x="6308725" y="1657350"/>
          <p14:tracePt t="13870" x="6334125" y="1668463"/>
          <p14:tracePt t="13877" x="6357938" y="1693863"/>
          <p14:tracePt t="13883" x="6394450" y="1730375"/>
          <p14:tracePt t="13892" x="6407150" y="1741488"/>
          <p14:tracePt t="13897" x="6430963" y="1754188"/>
          <p14:tracePt t="13904" x="6443663" y="1766888"/>
          <p14:tracePt t="13911" x="6454775" y="1778000"/>
          <p14:tracePt t="13918" x="6480175" y="1803400"/>
          <p14:tracePt t="13925" x="6491288" y="1814513"/>
          <p14:tracePt t="13933" x="6516688" y="1839913"/>
          <p14:tracePt t="13939" x="6527800" y="1863725"/>
          <p14:tracePt t="13946" x="6553200" y="1887538"/>
          <p14:tracePt t="13953" x="6564313" y="1900238"/>
          <p14:tracePt t="13959" x="6589713" y="1924050"/>
          <p14:tracePt t="13966" x="6613525" y="1973263"/>
          <p14:tracePt t="13975" x="6637338" y="1997075"/>
          <p14:tracePt t="13980" x="6662738" y="2058988"/>
          <p14:tracePt t="13987" x="6686550" y="2095500"/>
          <p14:tracePt t="13995" x="6710363" y="2132013"/>
          <p14:tracePt t="14001" x="6710363" y="2168525"/>
          <p14:tracePt t="14009" x="6735763" y="2228850"/>
          <p14:tracePt t="14016" x="6746875" y="2265363"/>
          <p14:tracePt t="14022" x="6746875" y="2301875"/>
          <p14:tracePt t="14028" x="6746875" y="2338388"/>
          <p14:tracePt t="14036" x="6746875" y="2387600"/>
          <p14:tracePt t="14042" x="6723063" y="2424113"/>
          <p14:tracePt t="14050" x="6710363" y="2473325"/>
          <p14:tracePt t="14059" x="6686550" y="2520950"/>
          <p14:tracePt t="14063" x="6662738" y="2557463"/>
          <p14:tracePt t="14069" x="6626225" y="2619375"/>
          <p14:tracePt t="14077" x="6600825" y="2667000"/>
          <p14:tracePt t="14083" x="6564313" y="2716213"/>
          <p14:tracePt t="14092" x="6503988" y="2765425"/>
          <p14:tracePt t="14098" x="6454775" y="2814638"/>
          <p14:tracePt t="14105" x="6394450" y="2851150"/>
          <p14:tracePt t="14111" x="6357938" y="2874963"/>
          <p14:tracePt t="14119" x="6308725" y="2887663"/>
          <p14:tracePt t="14125" x="6224588" y="2924175"/>
          <p14:tracePt t="14133" x="6162675" y="2947988"/>
          <p14:tracePt t="14139" x="6126163" y="2960688"/>
          <p14:tracePt t="14146" x="6065838" y="2971800"/>
          <p14:tracePt t="14153" x="6040438" y="2984500"/>
          <p14:tracePt t="14160" x="5992813" y="2997200"/>
          <p14:tracePt t="14167" x="5943600" y="3008313"/>
          <p14:tracePt t="14175" x="5894388" y="3008313"/>
          <p14:tracePt t="14181" x="5846763" y="3008313"/>
          <p14:tracePt t="14188" x="5810250" y="3021013"/>
          <p14:tracePt t="14194" x="5773738" y="3033713"/>
          <p14:tracePt t="14201" x="5748338" y="3033713"/>
          <p14:tracePt t="14209" x="5700713" y="3033713"/>
          <p14:tracePt t="14216" x="5675313" y="3033713"/>
          <p14:tracePt t="14221" x="5651500" y="3033713"/>
          <p14:tracePt t="14230" x="5602288" y="3033713"/>
          <p14:tracePt t="14236" x="5565775" y="3033713"/>
          <p14:tracePt t="14242" x="5541963" y="3033713"/>
          <p14:tracePt t="14251" x="5518150" y="3033713"/>
          <p14:tracePt t="14258" x="5481638" y="3033713"/>
          <p14:tracePt t="14264" x="5445125" y="3033713"/>
          <p14:tracePt t="14271" x="5419725" y="3033713"/>
          <p14:tracePt t="14278" x="5383213" y="3033713"/>
          <p14:tracePt t="14284" x="5334000" y="3033713"/>
          <p14:tracePt t="14292" x="5310188" y="3033713"/>
          <p14:tracePt t="14298" x="5273675" y="3033713"/>
          <p14:tracePt t="14308" x="5224463" y="3033713"/>
          <p14:tracePt t="14313" x="5213350" y="3033713"/>
          <p14:tracePt t="14318" x="5176838" y="3033713"/>
          <p14:tracePt t="14325" x="5151438" y="3021013"/>
          <p14:tracePt t="14334" x="5127625" y="3021013"/>
          <p14:tracePt t="14341" x="5103813" y="3021013"/>
          <p14:tracePt t="14347" x="5067300" y="3008313"/>
          <p14:tracePt t="14354" x="5041900" y="2997200"/>
          <p14:tracePt t="14361" x="5030788" y="2997200"/>
          <p14:tracePt t="14367" x="5018088" y="2997200"/>
          <p14:tracePt t="14375" x="4981575" y="2984500"/>
          <p14:tracePt t="14382" x="4957763" y="2984500"/>
          <p14:tracePt t="14388" x="4945063" y="2971800"/>
          <p14:tracePt t="14395" x="4932363" y="2971800"/>
          <p14:tracePt t="14402" x="4921250" y="2971800"/>
          <p14:tracePt t="14409" x="4895850" y="2960688"/>
          <p14:tracePt t="14416" x="4884738" y="2960688"/>
          <p14:tracePt t="14423" x="4872038" y="2960688"/>
          <p14:tracePt t="14437" x="4859338" y="2947988"/>
          <p14:tracePt t="14443" x="4848225" y="2947988"/>
          <p14:tracePt t="14465" x="4835525" y="2935288"/>
          <p14:tracePt t="14491" x="4822825" y="2935288"/>
          <p14:tracePt t="14521" x="4822825" y="2924175"/>
          <p14:tracePt t="14533" x="4811713" y="2924175"/>
          <p14:tracePt t="14582" x="4811713" y="2911475"/>
          <p14:tracePt t="14603" x="4811713" y="2898775"/>
          <p14:tracePt t="14617" x="4822825" y="2887663"/>
          <p14:tracePt t="14625" x="4835525" y="2874963"/>
          <p14:tracePt t="14631" x="4872038" y="2851150"/>
          <p14:tracePt t="14637" x="4908550" y="2825750"/>
          <p14:tracePt t="14644" x="4957763" y="2789238"/>
          <p14:tracePt t="14652" x="5041900" y="2728913"/>
          <p14:tracePt t="14659" x="5091113" y="2679700"/>
          <p14:tracePt t="14665" x="5151438" y="2619375"/>
          <p14:tracePt t="14672" x="5213350" y="2582863"/>
          <p14:tracePt t="14678" x="5260975" y="2557463"/>
          <p14:tracePt t="14686" x="5310188" y="2533650"/>
          <p14:tracePt t="14692" x="5322888" y="2509838"/>
          <p14:tracePt t="14699" x="5370513" y="2497138"/>
          <p14:tracePt t="14709" x="5395913" y="2484438"/>
          <p14:tracePt t="14713" x="5408613" y="2473325"/>
          <p14:tracePt t="14720" x="5432425" y="2473325"/>
          <p14:tracePt t="14728" x="5456238" y="2460625"/>
          <p14:tracePt t="14734" x="5481638" y="2447925"/>
          <p14:tracePt t="14742" x="5505450" y="2447925"/>
          <p14:tracePt t="14748" x="5529263" y="2436813"/>
          <p14:tracePt t="14754" x="5554663" y="2436813"/>
          <p14:tracePt t="14761" x="5591175" y="2424113"/>
          <p14:tracePt t="14769" x="5614988" y="2424113"/>
          <p14:tracePt t="14776" x="5627688" y="2411413"/>
          <p14:tracePt t="14783" x="5651500" y="2411413"/>
          <p14:tracePt t="14789" x="5664200" y="2411413"/>
          <p14:tracePt t="14796" x="5675313" y="2411413"/>
          <p14:tracePt t="14803" x="5688013" y="2400300"/>
          <p14:tracePt t="14809" x="5700713" y="2400300"/>
          <p14:tracePt t="14825" x="5711825" y="2400300"/>
          <p14:tracePt t="14837" x="5724525" y="2400300"/>
          <p14:tracePt t="14851" x="5737225" y="2400300"/>
          <p14:tracePt t="14893" x="5748338" y="2400300"/>
          <p14:tracePt t="14914" x="5761038" y="2400300"/>
          <p14:tracePt t="14935" x="5773738" y="2400300"/>
          <p14:tracePt t="14969" x="5784850" y="2400300"/>
          <p14:tracePt t="15017" x="5797550" y="2400300"/>
          <p14:tracePt t="15072" x="5797550" y="2411413"/>
          <p14:tracePt t="15086" x="5797550" y="2424113"/>
          <p14:tracePt t="15101" x="5797550" y="2436813"/>
          <p14:tracePt t="15128" x="5797550" y="2447925"/>
          <p14:tracePt t="15142" x="5797550" y="2460625"/>
          <p14:tracePt t="15158" x="5797550" y="2473325"/>
          <p14:tracePt t="15190" x="5797550" y="2484438"/>
          <p14:tracePt t="15225" x="5797550" y="2497138"/>
          <p14:tracePt t="15267" x="5797550" y="2509838"/>
          <p14:tracePt t="15336" x="5810250" y="2509838"/>
          <p14:tracePt t="15384" x="5821363" y="2509838"/>
          <p14:tracePt t="15391" x="5821363" y="2497138"/>
          <p14:tracePt t="15398" x="5834063" y="2497138"/>
          <p14:tracePt t="15405" x="5846763" y="2497138"/>
          <p14:tracePt t="15418" x="5846763" y="2484438"/>
          <p14:tracePt t="15425" x="5857875" y="2484438"/>
          <p14:tracePt t="15441" x="5870575" y="2484438"/>
          <p14:tracePt t="15453" x="5883275" y="2484438"/>
          <p14:tracePt t="15460" x="5883275" y="2473325"/>
          <p14:tracePt t="15475" x="5894388" y="2473325"/>
          <p14:tracePt t="15529" x="5907088" y="2473325"/>
          <p14:tracePt t="15570" x="5907088" y="2484438"/>
          <p14:tracePt t="15599" x="5907088" y="2497138"/>
          <p14:tracePt t="15647" x="5907088" y="2509838"/>
          <p14:tracePt t="15689" x="5907088" y="2520950"/>
          <p14:tracePt t="15806" x="5894388" y="2520950"/>
          <p14:tracePt t="15819" x="5883275" y="2520950"/>
          <p14:tracePt t="15827" x="5870575" y="2520950"/>
          <p14:tracePt t="15833" x="5857875" y="2520950"/>
          <p14:tracePt t="15841" x="5821363" y="2520950"/>
          <p14:tracePt t="15847" x="5797550" y="2520950"/>
          <p14:tracePt t="15854" x="5773738" y="2520950"/>
          <p14:tracePt t="15861" x="5748338" y="2520950"/>
          <p14:tracePt t="15868" x="5700713" y="2520950"/>
          <p14:tracePt t="15875" x="5627688" y="2520950"/>
          <p14:tracePt t="15883" x="5578475" y="2520950"/>
          <p14:tracePt t="15889" x="5468938" y="2520950"/>
          <p14:tracePt t="15896" x="5359400" y="2533650"/>
          <p14:tracePt t="15903" x="5260975" y="2533650"/>
          <p14:tracePt t="15910" x="5140325" y="2546350"/>
          <p14:tracePt t="15916" x="5018088" y="2570163"/>
          <p14:tracePt t="15925" x="4921250" y="2570163"/>
          <p14:tracePt t="15930" x="4835525" y="2570163"/>
          <p14:tracePt t="15937" x="4738688" y="2582863"/>
          <p14:tracePt t="15944" x="4676775" y="2582863"/>
          <p14:tracePt t="15951" x="4627563" y="2582863"/>
          <p14:tracePt t="15959" x="4543425" y="2582863"/>
          <p14:tracePt t="15966" x="4470400" y="2582863"/>
          <p14:tracePt t="15972" x="4421188" y="2582863"/>
          <p14:tracePt t="15978" x="4371975" y="2582863"/>
          <p14:tracePt t="15986" x="4335463" y="2582863"/>
          <p14:tracePt t="15992" x="4324350" y="2582863"/>
          <p14:tracePt t="16000" x="4298950" y="2582863"/>
          <p14:tracePt t="16009" x="4287838" y="2582863"/>
          <p14:tracePt t="16020" x="4275138" y="2582863"/>
          <p14:tracePt t="16028" x="4262438" y="2593975"/>
          <p14:tracePt t="16048" x="4251325" y="2593975"/>
          <p14:tracePt t="16075" x="4238625" y="2593975"/>
          <p14:tracePt t="16082" x="4238625" y="2606675"/>
          <p14:tracePt t="16117" x="4225925" y="2606675"/>
          <p14:tracePt t="16180" x="4225925" y="2619375"/>
          <p14:tracePt t="16200" x="4225925" y="2630488"/>
          <p14:tracePt t="16221" x="4225925" y="2643188"/>
          <p14:tracePt t="16235" x="4225925" y="2655888"/>
          <p14:tracePt t="16242" x="4225925" y="2667000"/>
          <p14:tracePt t="16258" x="4225925" y="2679700"/>
          <p14:tracePt t="16268" x="4225925" y="2703513"/>
          <p14:tracePt t="16276" x="4238625" y="2716213"/>
          <p14:tracePt t="16291" x="4251325" y="2728913"/>
          <p14:tracePt t="16297" x="4275138" y="2752725"/>
          <p14:tracePt t="16304" x="4287838" y="2765425"/>
          <p14:tracePt t="16310" x="4311650" y="2776538"/>
          <p14:tracePt t="16317" x="4348163" y="2801938"/>
          <p14:tracePt t="16325" x="4408488" y="2825750"/>
          <p14:tracePt t="16331" x="4445000" y="2851150"/>
          <p14:tracePt t="16338" x="4518025" y="2874963"/>
          <p14:tracePt t="16346" x="4603750" y="2911475"/>
          <p14:tracePt t="16352" x="4665663" y="2924175"/>
          <p14:tracePt t="16359" x="4749800" y="2947988"/>
          <p14:tracePt t="16367" x="4811713" y="2971800"/>
          <p14:tracePt t="16374" x="4835525" y="2984500"/>
          <p14:tracePt t="16379" x="4884738" y="2997200"/>
          <p14:tracePt t="16387" x="4884738" y="3008313"/>
          <p14:tracePt t="16393" x="4895850" y="3008313"/>
          <p14:tracePt t="16401" x="4908550" y="3008313"/>
          <p14:tracePt t="16409" x="4921250" y="3021013"/>
          <p14:tracePt t="16428" x="4932363" y="3021013"/>
          <p14:tracePt t="16435" x="4932363" y="3033713"/>
          <p14:tracePt t="16470" x="4945063" y="3033713"/>
          <p14:tracePt t="16483" x="4945063" y="3044825"/>
          <p14:tracePt t="16498" x="4957763" y="3044825"/>
          <p14:tracePt t="16521" x="4968875" y="3044825"/>
          <p14:tracePt t="16528" x="4968875" y="3057525"/>
          <p14:tracePt t="16531" x="4981575" y="3057525"/>
          <p14:tracePt t="16539" x="4994275" y="3070225"/>
          <p14:tracePt t="16546" x="5005388" y="3070225"/>
          <p14:tracePt t="16552" x="5018088" y="3070225"/>
          <p14:tracePt t="16559" x="5030788" y="3070225"/>
          <p14:tracePt t="16575" x="5041900" y="3081338"/>
          <p14:tracePt t="16581" x="5054600" y="3081338"/>
          <p14:tracePt t="16587" x="5067300" y="3081338"/>
          <p14:tracePt t="16594" x="5078413" y="3081338"/>
          <p14:tracePt t="16602" x="5091113" y="3094038"/>
          <p14:tracePt t="16614" x="5103813" y="3094038"/>
          <p14:tracePt t="16628" x="5114925" y="3094038"/>
          <p14:tracePt t="16642" x="5127625" y="3094038"/>
          <p14:tracePt t="16670" x="5140325" y="3094038"/>
          <p14:tracePt t="16691" x="5151438" y="3094038"/>
          <p14:tracePt t="16725" x="5151438" y="3106738"/>
          <p14:tracePt t="16732" x="5164138" y="3106738"/>
          <p14:tracePt t="16774" x="5176838" y="3106738"/>
          <p14:tracePt t="16934" x="5187950" y="3106738"/>
          <p14:tracePt t="17043" x="5200650" y="3106738"/>
          <p14:tracePt t="17079" x="5213350" y="3106738"/>
          <p14:tracePt t="17084" x="5213350" y="3094038"/>
          <p14:tracePt t="17091" x="5224463" y="3094038"/>
          <p14:tracePt t="17099" x="5237163" y="3081338"/>
          <p14:tracePt t="17112" x="5249863" y="3070225"/>
          <p14:tracePt t="17119" x="5273675" y="3057525"/>
          <p14:tracePt t="17126" x="5286375" y="3044825"/>
          <p14:tracePt t="17134" x="5310188" y="3033713"/>
          <p14:tracePt t="17141" x="5346700" y="3021013"/>
          <p14:tracePt t="17147" x="5359400" y="3008313"/>
          <p14:tracePt t="17155" x="5395913" y="2984500"/>
          <p14:tracePt t="17161" x="5419725" y="2984500"/>
          <p14:tracePt t="17168" x="5445125" y="2971800"/>
          <p14:tracePt t="17175" x="5456238" y="2971800"/>
          <p14:tracePt t="17181" x="5468938" y="2960688"/>
          <p14:tracePt t="17196" x="5481638" y="2960688"/>
          <p14:tracePt t="17217" x="5492750" y="2960688"/>
          <p14:tracePt t="17225" x="5492750" y="2947988"/>
          <p14:tracePt t="17237" x="5505450" y="2947988"/>
          <p14:tracePt t="17251" x="5518150" y="2947988"/>
          <p14:tracePt t="17279" x="5529263" y="2947988"/>
          <p14:tracePt t="17320" x="5541963" y="2947988"/>
          <p14:tracePt t="17453" x="5541963" y="2935288"/>
          <p14:tracePt t="18482" x="5554663" y="2924175"/>
          <p14:tracePt t="18496" x="5565775" y="2911475"/>
          <p14:tracePt t="18503" x="5591175" y="2898775"/>
          <p14:tracePt t="18509" x="5591175" y="2887663"/>
          <p14:tracePt t="18516" x="5614988" y="2862263"/>
          <p14:tracePt t="18528" x="5627688" y="2851150"/>
          <p14:tracePt t="18530" x="5638800" y="2838450"/>
          <p14:tracePt t="18537" x="5651500" y="2825750"/>
          <p14:tracePt t="18544" x="5688013" y="2814638"/>
          <p14:tracePt t="18551" x="5688013" y="2801938"/>
          <p14:tracePt t="18559" x="5711825" y="2776538"/>
          <p14:tracePt t="18566" x="5724525" y="2765425"/>
          <p14:tracePt t="18579" x="5737225" y="2752725"/>
          <p14:tracePt t="18585" x="5748338" y="2740025"/>
          <p14:tracePt t="18592" x="5761038" y="2740025"/>
          <p14:tracePt t="18599" x="5761038" y="2728913"/>
          <p14:tracePt t="18608" x="5773738" y="2728913"/>
          <p14:tracePt t="18621" x="5784850" y="2716213"/>
          <p14:tracePt t="18641" x="5797550" y="2716213"/>
          <p14:tracePt t="18648" x="5797550" y="2703513"/>
          <p14:tracePt t="18662" x="5810250" y="2692400"/>
          <p14:tracePt t="18675" x="5821363" y="2679700"/>
          <p14:tracePt t="18690" x="5834063" y="2667000"/>
          <p14:tracePt t="18696" x="5834063" y="2655888"/>
          <p14:tracePt t="18704" x="5846763" y="2655888"/>
          <p14:tracePt t="18711" x="5846763" y="2630488"/>
          <p14:tracePt t="18717" x="5846763" y="2619375"/>
          <p14:tracePt t="18725" x="5857875" y="2606675"/>
          <p14:tracePt t="18730" x="5857875" y="2593975"/>
          <p14:tracePt t="18738" x="5870575" y="2570163"/>
          <p14:tracePt t="18745" x="5870575" y="2546350"/>
          <p14:tracePt t="18751" x="5870575" y="2533650"/>
          <p14:tracePt t="18759" x="5870575" y="2509838"/>
          <p14:tracePt t="18766" x="5870575" y="2497138"/>
          <p14:tracePt t="18772" x="5870575" y="2473325"/>
          <p14:tracePt t="18779" x="5870575" y="2460625"/>
          <p14:tracePt t="18787" x="5857875" y="2436813"/>
          <p14:tracePt t="18792" x="5834063" y="2400300"/>
          <p14:tracePt t="18800" x="5784850" y="2314575"/>
          <p14:tracePt t="18810" x="5737225" y="2228850"/>
          <p14:tracePt t="18813" x="5651500" y="2143125"/>
          <p14:tracePt t="18820" x="5481638" y="1985963"/>
          <p14:tracePt t="18828" x="5297488" y="1876425"/>
          <p14:tracePt t="18834" x="5187950" y="1803400"/>
          <p14:tracePt t="18842" x="5054600" y="1754188"/>
          <p14:tracePt t="18849" x="4921250" y="1730375"/>
          <p14:tracePt t="18858" x="4811713" y="1704975"/>
          <p14:tracePt t="18861" x="4689475" y="1704975"/>
          <p14:tracePt t="18869" x="4554538" y="1704975"/>
          <p14:tracePt t="18875" x="4421188" y="1730375"/>
          <p14:tracePt t="18883" x="4371975" y="1741488"/>
          <p14:tracePt t="18891" x="4287838" y="1754188"/>
          <p14:tracePt t="18897" x="4214813" y="1790700"/>
          <p14:tracePt t="18904" x="4165600" y="1803400"/>
          <p14:tracePt t="18911" x="4129088" y="1827213"/>
          <p14:tracePt t="18917" x="4116388" y="1839913"/>
          <p14:tracePt t="18925" x="4105275" y="1839913"/>
          <p14:tracePt t="18932" x="4092575" y="1851025"/>
          <p14:tracePt t="18938" x="4079875" y="1863725"/>
          <p14:tracePt t="18952" x="4079875" y="1876425"/>
          <p14:tracePt t="18959" x="4068763" y="1876425"/>
          <p14:tracePt t="18980" x="4068763" y="1887538"/>
          <p14:tracePt t="19001" x="4068763" y="1900238"/>
          <p14:tracePt t="19028" x="4068763" y="1912938"/>
          <p14:tracePt t="19035" x="4068763" y="1924050"/>
          <p14:tracePt t="19043" x="4092575" y="1936750"/>
          <p14:tracePt t="19049" x="4116388" y="1960563"/>
          <p14:tracePt t="19055" x="4129088" y="1997075"/>
          <p14:tracePt t="19063" x="4165600" y="2033588"/>
          <p14:tracePt t="19069" x="4225925" y="2095500"/>
          <p14:tracePt t="19076" x="4275138" y="2132013"/>
          <p14:tracePt t="19084" x="4311650" y="2168525"/>
          <p14:tracePt t="19091" x="4360863" y="2217738"/>
          <p14:tracePt t="19097" x="4421188" y="2265363"/>
          <p14:tracePt t="19105" x="4481513" y="2301875"/>
          <p14:tracePt t="19110" x="4530725" y="2327275"/>
          <p14:tracePt t="19118" x="4616450" y="2374900"/>
          <p14:tracePt t="19125" x="4689475" y="2387600"/>
          <p14:tracePt t="19132" x="4762500" y="2424113"/>
          <p14:tracePt t="19138" x="4848225" y="2447925"/>
          <p14:tracePt t="19146" x="4921250" y="2473325"/>
          <p14:tracePt t="19152" x="4994275" y="2497138"/>
          <p14:tracePt t="19159" x="5067300" y="2509838"/>
          <p14:tracePt t="19166" x="5164138" y="2520950"/>
          <p14:tracePt t="19174" x="5237163" y="2533650"/>
          <p14:tracePt t="19180" x="5334000" y="2546350"/>
          <p14:tracePt t="19187" x="5408613" y="2557463"/>
          <p14:tracePt t="19194" x="5445125" y="2557463"/>
          <p14:tracePt t="19201" x="5518150" y="2557463"/>
          <p14:tracePt t="19209" x="5565775" y="2557463"/>
          <p14:tracePt t="19214" x="5614988" y="2557463"/>
          <p14:tracePt t="19221" x="5627688" y="2557463"/>
          <p14:tracePt t="19228" x="5638800" y="2546350"/>
          <p14:tracePt t="19236" x="5664200" y="2533650"/>
          <p14:tracePt t="19244" x="5675313" y="2533650"/>
          <p14:tracePt t="19250" x="5688013" y="2533650"/>
          <p14:tracePt t="19540" x="5797550" y="2533650"/>
          <p14:tracePt t="19547" x="6016625" y="2533650"/>
          <p14:tracePt t="19554" x="6162675" y="2533650"/>
          <p14:tracePt t="19561" x="6370638" y="2557463"/>
          <p14:tracePt t="19567" x="6480175" y="2606675"/>
          <p14:tracePt t="19575" x="6553200" y="2630488"/>
          <p14:tracePt t="19581" x="6650038" y="2667000"/>
          <p14:tracePt t="19588" x="6735763" y="2703513"/>
          <p14:tracePt t="19595" x="6772275" y="2716213"/>
          <p14:tracePt t="19602" x="6832600" y="2752725"/>
          <p14:tracePt t="19608" x="6869113" y="2776538"/>
          <p14:tracePt t="19616" x="6894513" y="2789238"/>
          <p14:tracePt t="19623" x="6905625" y="2814638"/>
          <p14:tracePt t="19629" x="6931025" y="2825750"/>
          <p14:tracePt t="19637" x="6931025" y="2838450"/>
          <p14:tracePt t="19651" x="6931025" y="2851150"/>
          <p14:tracePt t="19658" x="6942138" y="2851150"/>
          <p14:tracePt t="19671" x="6942138" y="2862263"/>
          <p14:tracePt t="19691" x="6942138" y="2874963"/>
          <p14:tracePt t="19720" x="6942138" y="2887663"/>
          <p14:tracePt t="19740" x="6942138" y="2898775"/>
          <p14:tracePt t="19748" x="6931025" y="2898775"/>
          <p14:tracePt t="19754" x="6931025" y="2911475"/>
          <p14:tracePt t="19761" x="6918325" y="2911475"/>
          <p14:tracePt t="19768" x="6905625" y="2924175"/>
          <p14:tracePt t="19775" x="6858000" y="2947988"/>
          <p14:tracePt t="19782" x="6832600" y="2971800"/>
          <p14:tracePt t="19788" x="6796088" y="2984500"/>
          <p14:tracePt t="19795" x="6783388" y="2997200"/>
          <p14:tracePt t="19803" x="6746875" y="2997200"/>
          <p14:tracePt t="19808" x="6735763" y="3008313"/>
          <p14:tracePt t="19816" x="6723063" y="3008313"/>
          <p14:tracePt t="19825" x="6710363" y="3008313"/>
          <p14:tracePt t="19830" x="6710363" y="3021013"/>
          <p14:tracePt t="19837" x="6699250" y="3021013"/>
          <p14:tracePt t="19851" x="6686550" y="3021013"/>
          <p14:tracePt t="19878" x="6673850" y="3021013"/>
          <p14:tracePt t="19899" x="6662738" y="3021013"/>
          <p14:tracePt t="19969" x="6650038" y="3021013"/>
          <p14:tracePt t="20282" x="6637338" y="3008313"/>
          <p14:tracePt t="20287" x="6626225" y="2947988"/>
          <p14:tracePt t="20296" x="6613525" y="2851150"/>
          <p14:tracePt t="20301" x="6613525" y="2765425"/>
          <p14:tracePt t="20312" x="6613525" y="2667000"/>
          <p14:tracePt t="20315" x="6613525" y="2570163"/>
          <p14:tracePt t="20320" x="6613525" y="2509838"/>
          <p14:tracePt t="20327" x="6613525" y="2460625"/>
          <p14:tracePt t="20335" x="6613525" y="2436813"/>
          <p14:tracePt t="20341" x="6613525" y="2424113"/>
          <p14:tracePt t="20348" x="6613525" y="2411413"/>
          <p14:tracePt t="20358" x="6613525" y="2400300"/>
          <p14:tracePt t="20362" x="6613525" y="2387600"/>
          <p14:tracePt t="20411" x="6613525" y="2374900"/>
          <p14:tracePt t="20432" x="6600825" y="2374900"/>
          <p14:tracePt t="20467" x="6600825" y="2363788"/>
          <p14:tracePt t="20480" x="6589713" y="2363788"/>
          <p14:tracePt t="20529" x="6577013" y="2363788"/>
          <p14:tracePt t="20604" x="6589713" y="2363788"/>
          <p14:tracePt t="20612" x="6600825" y="2363788"/>
          <p14:tracePt t="20618" x="6626225" y="2363788"/>
          <p14:tracePt t="20625" x="6650038" y="2374900"/>
          <p14:tracePt t="20633" x="6686550" y="2374900"/>
          <p14:tracePt t="20639" x="6710363" y="2387600"/>
          <p14:tracePt t="20646" x="6746875" y="2400300"/>
          <p14:tracePt t="20653" x="6772275" y="2400300"/>
          <p14:tracePt t="20659" x="6796088" y="2411413"/>
          <p14:tracePt t="20667" x="6808788" y="2411413"/>
          <p14:tracePt t="20675" x="6821488" y="2411413"/>
          <p14:tracePt t="20681" x="6821488" y="2436813"/>
          <p14:tracePt t="20687" x="6832600" y="2436813"/>
          <p14:tracePt t="20695" x="6845300" y="2436813"/>
          <p14:tracePt t="20721" x="6858000" y="2436813"/>
          <p14:tracePt t="20736" x="6858000" y="2447925"/>
          <p14:tracePt t="20742" x="6869113" y="2447925"/>
          <p14:tracePt t="20758" x="6869113" y="2460625"/>
          <p14:tracePt t="20778" x="6881813" y="2460625"/>
          <p14:tracePt t="20785" x="6881813" y="2473325"/>
          <p14:tracePt t="20798" x="6894513" y="2473325"/>
          <p14:tracePt t="20819" x="6894513" y="2484438"/>
          <p14:tracePt t="20826" x="6905625" y="2484438"/>
          <p14:tracePt t="20833" x="6918325" y="2484438"/>
          <p14:tracePt t="20839" x="6931025" y="2484438"/>
          <p14:tracePt t="20847" x="6942138" y="2497138"/>
          <p14:tracePt t="20854" x="6954838" y="2497138"/>
          <p14:tracePt t="20861" x="6978650" y="2509838"/>
          <p14:tracePt t="20875" x="7004050" y="2520950"/>
          <p14:tracePt t="20881" x="7015163" y="2520950"/>
          <p14:tracePt t="20889" x="7027863" y="2520950"/>
          <p14:tracePt t="20902" x="7040563" y="2520950"/>
          <p14:tracePt t="20909" x="7040563" y="2533650"/>
          <p14:tracePt t="20922" x="7051675" y="2533650"/>
          <p14:tracePt t="20937" x="7064375" y="2533650"/>
          <p14:tracePt t="20957" x="7077075" y="2533650"/>
          <p14:tracePt t="20965" x="7088188" y="2533650"/>
          <p14:tracePt t="20971" x="7100888" y="2533650"/>
          <p14:tracePt t="20977" x="7113588" y="2533650"/>
          <p14:tracePt t="20985" x="7137400" y="2533650"/>
          <p14:tracePt t="20999" x="7150100" y="2533650"/>
          <p14:tracePt t="21013" x="7161213" y="2533650"/>
          <p14:tracePt t="21026" x="7173913" y="2533650"/>
          <p14:tracePt t="21034" x="7186613" y="2533650"/>
          <p14:tracePt t="21054" x="7197725" y="2533650"/>
          <p14:tracePt t="21068" x="7210425" y="2533650"/>
          <p14:tracePt t="21082" x="7223125" y="2533650"/>
          <p14:tracePt t="21130" x="7234238" y="2533650"/>
          <p14:tracePt t="21144" x="7234238" y="2546350"/>
          <p14:tracePt t="21389" x="7259638" y="2546350"/>
          <p14:tracePt t="21393" x="7332663" y="2533650"/>
          <p14:tracePt t="21401" x="7392988" y="2497138"/>
          <p14:tracePt t="21411" x="7478713" y="2473325"/>
          <p14:tracePt t="21414" x="7575550" y="2447925"/>
          <p14:tracePt t="21423" x="7624763" y="2436813"/>
          <p14:tracePt t="21430" x="7685088" y="2424113"/>
          <p14:tracePt t="21434" x="7747000" y="2424113"/>
          <p14:tracePt t="21441" x="7807325" y="2400300"/>
          <p14:tracePt t="21448" x="7843838" y="2400300"/>
          <p14:tracePt t="21454" x="7893050" y="2387600"/>
          <p14:tracePt t="21462" x="7916863" y="2387600"/>
          <p14:tracePt t="21468" x="7953375" y="2387600"/>
          <p14:tracePt t="21475" x="7977188" y="2374900"/>
          <p14:tracePt t="21483" x="7989888" y="2374900"/>
          <p14:tracePt t="21491" x="8002588" y="2374900"/>
          <p14:tracePt t="21496" x="8013700" y="2363788"/>
          <p14:tracePt t="21504" x="8026400" y="2363788"/>
          <p14:tracePt t="21529" x="8039100" y="2363788"/>
          <p14:tracePt t="21579" x="8050213" y="2363788"/>
          <p14:tracePt t="21989" x="8062913" y="2363788"/>
          <p14:tracePt t="21995" x="8075613" y="2363788"/>
          <p14:tracePt t="22016" x="8086725" y="2363788"/>
          <p14:tracePt t="22029" x="8099425" y="2363788"/>
          <p14:tracePt t="22036" x="8112125" y="2363788"/>
          <p14:tracePt t="22042" x="8123238" y="2363788"/>
          <p14:tracePt t="22050" x="8135938" y="2363788"/>
          <p14:tracePt t="22059" x="8159750" y="2363788"/>
          <p14:tracePt t="22063" x="8185150" y="2363788"/>
          <p14:tracePt t="22070" x="8208963" y="2363788"/>
          <p14:tracePt t="22078" x="8232775" y="2374900"/>
          <p14:tracePt t="22084" x="8245475" y="2374900"/>
          <p14:tracePt t="22091" x="8270875" y="2374900"/>
          <p14:tracePt t="22099" x="8281988" y="2374900"/>
          <p14:tracePt t="22108" x="8307388" y="2374900"/>
          <p14:tracePt t="22111" x="8318500" y="2374900"/>
          <p14:tracePt t="22119" x="8331200" y="2374900"/>
          <p14:tracePt t="22125" x="8343900" y="2374900"/>
          <p14:tracePt t="22146" x="8355013" y="2374900"/>
          <p14:tracePt t="22160" x="8367713" y="2374900"/>
          <p14:tracePt t="22174" x="8380413" y="2374900"/>
          <p14:tracePt t="22181" x="8391525" y="2374900"/>
          <p14:tracePt t="22195" x="8404225" y="2374900"/>
          <p14:tracePt t="22201" x="8416925" y="2374900"/>
          <p14:tracePt t="22208" x="8428038" y="2374900"/>
          <p14:tracePt t="22216" x="8440738" y="2374900"/>
          <p14:tracePt t="22230" x="8453438" y="2374900"/>
          <p14:tracePt t="22236" x="8464550" y="2363788"/>
          <p14:tracePt t="22243" x="8477250" y="2363788"/>
          <p14:tracePt t="22251" x="8501063" y="2351088"/>
          <p14:tracePt t="22258" x="8513763" y="2351088"/>
          <p14:tracePt t="22264" x="8526463" y="2351088"/>
          <p14:tracePt t="22271" x="8537575" y="2338388"/>
          <p14:tracePt t="22278" x="8550275" y="2338388"/>
          <p14:tracePt t="22285" x="8562975" y="2338388"/>
          <p14:tracePt t="22291" x="8574088" y="2338388"/>
          <p14:tracePt t="22299" x="8586788" y="2327275"/>
          <p14:tracePt t="22308" x="8599488" y="2327275"/>
          <p14:tracePt t="22313" x="8610600" y="2327275"/>
          <p14:tracePt t="22318" x="8623300" y="2314575"/>
          <p14:tracePt t="22326" x="8636000" y="2314575"/>
          <p14:tracePt t="22333" x="8636000" y="2301875"/>
          <p14:tracePt t="22341" x="8647113" y="2301875"/>
          <p14:tracePt t="22354" x="8659813" y="2301875"/>
          <p14:tracePt t="22368" x="8672513" y="2301875"/>
          <p14:tracePt t="22382" x="8683625" y="2301875"/>
          <p14:tracePt t="22402" x="8696325" y="2301875"/>
          <p14:tracePt t="22417" x="8696325" y="2290763"/>
          <p14:tracePt t="22424" x="8709025" y="2290763"/>
          <p14:tracePt t="22465" x="8709025" y="2278063"/>
          <p14:tracePt t="22471" x="8720138" y="2278063"/>
          <p14:tracePt t="22520" x="8732838" y="2278063"/>
          <p14:tracePt t="22790" x="8720138" y="2278063"/>
          <p14:tracePt t="22796" x="8683625" y="2314575"/>
          <p14:tracePt t="22804" x="8647113" y="2338388"/>
          <p14:tracePt t="22814" x="8562975" y="2374900"/>
          <p14:tracePt t="22818" x="8501063" y="2400300"/>
          <p14:tracePt t="22831" x="8380413" y="2460625"/>
          <p14:tracePt t="22841" x="8307388" y="2497138"/>
          <p14:tracePt t="22847" x="8258175" y="2520950"/>
          <p14:tracePt t="22852" x="8196263" y="2546350"/>
          <p14:tracePt t="22862" x="8135938" y="2546350"/>
          <p14:tracePt t="22867" x="8099425" y="2557463"/>
          <p14:tracePt t="22873" x="8062913" y="2570163"/>
          <p14:tracePt t="22881" x="8013700" y="2570163"/>
          <p14:tracePt t="22887" x="7977188" y="2582863"/>
          <p14:tracePt t="22893" x="7904163" y="2582863"/>
          <p14:tracePt t="22900" x="7831138" y="2606675"/>
          <p14:tracePt t="22909" x="7770813" y="2606675"/>
          <p14:tracePt t="22913" x="7710488" y="2619375"/>
          <p14:tracePt t="22920" x="7648575" y="2619375"/>
          <p14:tracePt t="22927" x="7612063" y="2619375"/>
          <p14:tracePt t="22934" x="7588250" y="2619375"/>
          <p14:tracePt t="22941" x="7539038" y="2619375"/>
          <p14:tracePt t="22949" x="7526338" y="2630488"/>
          <p14:tracePt t="22955" x="7515225" y="2630488"/>
          <p14:tracePt t="22962" x="7489825" y="2630488"/>
          <p14:tracePt t="22969" x="7466013" y="2630488"/>
          <p14:tracePt t="22975" x="7453313" y="2630488"/>
          <p14:tracePt t="22982" x="7429500" y="2630488"/>
          <p14:tracePt t="22991" x="7416800" y="2643188"/>
          <p14:tracePt t="22997" x="7405688" y="2643188"/>
          <p14:tracePt t="23004" x="7392988" y="2643188"/>
          <p14:tracePt t="23011" x="7380288" y="2643188"/>
          <p14:tracePt t="23017" x="7369175" y="2643188"/>
          <p14:tracePt t="23032" x="7356475" y="2643188"/>
          <p14:tracePt t="23038" x="7343775" y="2643188"/>
          <p14:tracePt t="23058" x="7332663" y="2643188"/>
          <p14:tracePt t="23080" x="7319963" y="2643188"/>
          <p14:tracePt t="23100" x="7319963" y="2655888"/>
          <p14:tracePt t="23121" x="7307263" y="2655888"/>
          <p14:tracePt t="23169" x="7296150" y="2655888"/>
          <p14:tracePt t="23197" x="7296150" y="2667000"/>
          <p14:tracePt t="23218" x="7296150" y="2679700"/>
          <p14:tracePt t="23232" x="7307263" y="2679700"/>
          <p14:tracePt t="23239" x="7319963" y="2703513"/>
          <p14:tracePt t="23246" x="7343775" y="2716213"/>
          <p14:tracePt t="23253" x="7369175" y="2728913"/>
          <p14:tracePt t="23261" x="7392988" y="2740025"/>
          <p14:tracePt t="23267" x="7416800" y="2765425"/>
          <p14:tracePt t="23275" x="7453313" y="2776538"/>
          <p14:tracePt t="23280" x="7502525" y="2814638"/>
          <p14:tracePt t="23287" x="7515225" y="2825750"/>
          <p14:tracePt t="23294" x="7551738" y="2851150"/>
          <p14:tracePt t="23301" x="7600950" y="2874963"/>
          <p14:tracePt t="23308" x="7637463" y="2887663"/>
          <p14:tracePt t="23315" x="7661275" y="2898775"/>
          <p14:tracePt t="23321" x="7710488" y="2911475"/>
          <p14:tracePt t="23328" x="7747000" y="2935288"/>
          <p14:tracePt t="23336" x="7783513" y="2947988"/>
          <p14:tracePt t="23341" x="7831138" y="2971800"/>
          <p14:tracePt t="23350" x="7867650" y="2984500"/>
          <p14:tracePt t="23358" x="7904163" y="2997200"/>
          <p14:tracePt t="23363" x="7940675" y="2997200"/>
          <p14:tracePt t="23370" x="7977188" y="3008313"/>
          <p14:tracePt t="23377" x="8002588" y="3008313"/>
          <p14:tracePt t="23384" x="8026400" y="3008313"/>
          <p14:tracePt t="23391" x="8039100" y="3021013"/>
          <p14:tracePt t="23398" x="8050213" y="3021013"/>
          <p14:tracePt t="23412" x="8062913" y="3021013"/>
          <p14:tracePt t="23418" x="8075613" y="3021013"/>
          <p14:tracePt t="23440" x="8086725" y="3021013"/>
          <p14:tracePt t="23459" x="8099425" y="3021013"/>
          <p14:tracePt t="23523" x="8112125" y="3021013"/>
          <p14:tracePt t="23570" x="8123238" y="3021013"/>
          <p14:tracePt t="23958" x="8135938" y="3021013"/>
          <p14:tracePt t="23964" x="8135938" y="3008313"/>
          <p14:tracePt t="23971" x="8148638" y="3008313"/>
          <p14:tracePt t="23978" x="8159750" y="3008313"/>
          <p14:tracePt t="23985" x="8159750" y="2997200"/>
          <p14:tracePt t="23991" x="8172450" y="2997200"/>
          <p14:tracePt t="23998" x="8172450" y="2984500"/>
          <p14:tracePt t="24009" x="8185150" y="2984500"/>
          <p14:tracePt t="24012" x="8196263" y="2971800"/>
          <p14:tracePt t="24019" x="8208963" y="2971800"/>
          <p14:tracePt t="24033" x="8208963" y="2960688"/>
          <p14:tracePt t="24041" x="8221663" y="2960688"/>
          <p14:tracePt t="24048" x="8232775" y="2947988"/>
          <p14:tracePt t="24054" x="8245475" y="2947988"/>
          <p14:tracePt t="24061" x="8258175" y="2935288"/>
          <p14:tracePt t="24068" x="8270875" y="2935288"/>
          <p14:tracePt t="24075" x="8281988" y="2924175"/>
          <p14:tracePt t="24082" x="8294688" y="2924175"/>
          <p14:tracePt t="24089" x="8294688" y="2911475"/>
          <p14:tracePt t="24096" x="8307388" y="2911475"/>
          <p14:tracePt t="24110" x="8318500" y="2898775"/>
          <p14:tracePt t="24130" x="8331200" y="2887663"/>
          <p14:tracePt t="24144" x="8343900" y="2887663"/>
          <p14:tracePt t="24165" x="8355013" y="2887663"/>
          <p14:tracePt t="24179" x="8355013" y="2874963"/>
          <p14:tracePt t="24192" x="8367713" y="2874963"/>
          <p14:tracePt t="24242" x="8380413" y="2874963"/>
          <p14:tracePt t="24325" x="8380413" y="2862263"/>
          <p14:tracePt t="24366" x="8380413" y="2851150"/>
          <p14:tracePt t="24379" x="8391525" y="2851150"/>
          <p14:tracePt t="24400" x="8404225" y="2838450"/>
          <p14:tracePt t="24409" x="8416925" y="2838450"/>
          <p14:tracePt t="24414" x="8416925" y="2825750"/>
          <p14:tracePt t="24421" x="8428038" y="2825750"/>
          <p14:tracePt t="24428" x="8428038" y="2814638"/>
          <p14:tracePt t="24441" x="8440738" y="2801938"/>
          <p14:tracePt t="24462" x="8453438" y="2801938"/>
          <p14:tracePt t="24469" x="8464550" y="2789238"/>
          <p14:tracePt t="24483" x="8464550" y="2776538"/>
          <p14:tracePt t="24511" x="8477250" y="2765425"/>
          <p14:tracePt t="24560" x="8489950" y="2752725"/>
          <p14:tracePt t="24587" x="8489950" y="2740025"/>
          <p14:tracePt t="24607" x="8501063" y="2740025"/>
          <p14:tracePt t="25114" x="8489950" y="2740025"/>
          <p14:tracePt t="25121" x="8464550" y="2728913"/>
          <p14:tracePt t="25129" x="8453438" y="2716213"/>
          <p14:tracePt t="25134" x="8416925" y="2703513"/>
          <p14:tracePt t="25144" x="8380413" y="2692400"/>
          <p14:tracePt t="25149" x="8318500" y="2679700"/>
          <p14:tracePt t="25153" x="8270875" y="2655888"/>
          <p14:tracePt t="25160" x="8221663" y="2643188"/>
          <p14:tracePt t="25168" x="8123238" y="2606675"/>
          <p14:tracePt t="25175" x="8026400" y="2593975"/>
          <p14:tracePt t="25182" x="7966075" y="2570163"/>
          <p14:tracePt t="25188" x="7867650" y="2546350"/>
          <p14:tracePt t="25195" x="7794625" y="2533650"/>
          <p14:tracePt t="25202" x="7710488" y="2520950"/>
          <p14:tracePt t="25209" x="7612063" y="2497138"/>
          <p14:tracePt t="25216" x="7515225" y="2460625"/>
          <p14:tracePt t="25224" x="7442200" y="2447925"/>
          <p14:tracePt t="25230" x="7343775" y="2411413"/>
          <p14:tracePt t="25237" x="7270750" y="2400300"/>
          <p14:tracePt t="25244" x="7197725" y="2387600"/>
          <p14:tracePt t="25251" x="7100888" y="2374900"/>
          <p14:tracePt t="25259" x="7004050" y="2363788"/>
          <p14:tracePt t="25265" x="6942138" y="2351088"/>
          <p14:tracePt t="25272" x="6894513" y="2351088"/>
          <p14:tracePt t="25278" x="6832600" y="2351088"/>
          <p14:tracePt t="25286" x="6746875" y="2351088"/>
          <p14:tracePt t="25291" x="6710363" y="2363788"/>
          <p14:tracePt t="25299" x="6626225" y="2387600"/>
          <p14:tracePt t="25310" x="6577013" y="2387600"/>
          <p14:tracePt t="25312" x="6516688" y="2387600"/>
          <p14:tracePt t="25320" x="6454775" y="2387600"/>
          <p14:tracePt t="25327" x="6407150" y="2387600"/>
          <p14:tracePt t="25334" x="6345238" y="2400300"/>
          <p14:tracePt t="25342" x="6308725" y="2411413"/>
          <p14:tracePt t="25348" x="6284913" y="2424113"/>
          <p14:tracePt t="25354" x="6235700" y="2436813"/>
          <p14:tracePt t="25361" x="6188075" y="2447925"/>
          <p14:tracePt t="25368" x="6151563" y="2460625"/>
          <p14:tracePt t="25375" x="6115050" y="2473325"/>
          <p14:tracePt t="25382" x="6076950" y="2484438"/>
          <p14:tracePt t="25389" x="6053138" y="2484438"/>
          <p14:tracePt t="25396" x="6016625" y="2484438"/>
          <p14:tracePt t="25403" x="5992813" y="2484438"/>
          <p14:tracePt t="25409" x="5967413" y="2484438"/>
          <p14:tracePt t="25417" x="5956300" y="2484438"/>
          <p14:tracePt t="25424" x="5943600" y="2497138"/>
          <p14:tracePt t="25431" x="5930900" y="2497138"/>
          <p14:tracePt t="25438" x="5919788" y="2509838"/>
          <p14:tracePt t="25444" x="5907088" y="2509838"/>
          <p14:tracePt t="25451" x="5894388" y="2509838"/>
          <p14:tracePt t="25458" x="5883275" y="2520950"/>
          <p14:tracePt t="25466" x="5870575" y="2520950"/>
          <p14:tracePt t="25472" x="5857875" y="2520950"/>
          <p14:tracePt t="25479" x="5846763" y="2520950"/>
          <p14:tracePt t="25491" x="5834063" y="2533650"/>
          <p14:tracePt t="25492" x="5821363" y="2533650"/>
          <p14:tracePt t="25500" x="5810250" y="2533650"/>
          <p14:tracePt t="25508" x="5797550" y="2533650"/>
          <p14:tracePt t="25513" x="5773738" y="2546350"/>
          <p14:tracePt t="25527" x="5761038" y="2546350"/>
          <p14:tracePt t="25534" x="5748338" y="2557463"/>
          <p14:tracePt t="25542" x="5737225" y="2557463"/>
          <p14:tracePt t="25548" x="5724525" y="2570163"/>
          <p14:tracePt t="25562" x="5711825" y="2570163"/>
          <p14:tracePt t="25569" x="5711825" y="2582863"/>
          <p14:tracePt t="25583" x="5700713" y="2593975"/>
          <p14:tracePt t="25589" x="5688013" y="2593975"/>
          <p14:tracePt t="25596" x="5688013" y="2606675"/>
          <p14:tracePt t="25604" x="5675313" y="2606675"/>
          <p14:tracePt t="25617" x="5664200" y="2619375"/>
          <p14:tracePt t="25631" x="5651500" y="2630488"/>
          <p14:tracePt t="25645" x="5651500" y="2643188"/>
          <p14:tracePt t="25652" x="5638800" y="2643188"/>
          <p14:tracePt t="25659" x="5638800" y="2655888"/>
          <p14:tracePt t="25674" x="5627688" y="2655888"/>
          <p14:tracePt t="25679" x="5627688" y="2667000"/>
          <p14:tracePt t="25687" x="5627688" y="2679700"/>
          <p14:tracePt t="25693" x="5627688" y="2692400"/>
          <p14:tracePt t="27346" x="5627688" y="2728913"/>
          <p14:tracePt t="27353" x="5638800" y="2801938"/>
          <p14:tracePt t="27359" x="5664200" y="2862263"/>
          <p14:tracePt t="27367" x="5664200" y="2874963"/>
          <p14:tracePt t="27377" x="5675313" y="2898775"/>
          <p14:tracePt t="27381" x="5688013" y="2935288"/>
          <p14:tracePt t="27387" x="5700713" y="2960688"/>
          <p14:tracePt t="27395" x="5724525" y="2997200"/>
          <p14:tracePt t="27401" x="5761038" y="3044825"/>
          <p14:tracePt t="27408" x="5784850" y="3094038"/>
          <p14:tracePt t="27416" x="5810250" y="3117850"/>
          <p14:tracePt t="27422" x="5846763" y="3167063"/>
          <p14:tracePt t="27428" x="5883275" y="3203575"/>
          <p14:tracePt t="27436" x="5894388" y="3240088"/>
          <p14:tracePt t="27442" x="5930900" y="3276600"/>
          <p14:tracePt t="27449" x="5967413" y="3325813"/>
          <p14:tracePt t="27458" x="6003925" y="3349625"/>
          <p14:tracePt t="27463" x="6040438" y="3386138"/>
          <p14:tracePt t="27470" x="6065838" y="3398838"/>
          <p14:tracePt t="27477" x="6065838" y="3409950"/>
          <p14:tracePt t="27484" x="6076950" y="3422650"/>
          <p14:tracePt t="27492" x="6076950" y="3435350"/>
          <p14:tracePt t="27498" x="6089650" y="3435350"/>
          <p14:tracePt t="27511" x="6089650" y="3448050"/>
          <p14:tracePt t="27518" x="6102350" y="3448050"/>
          <p14:tracePt t="27540" x="6102350" y="3459163"/>
          <p14:tracePt t="27560" x="6115050" y="3459163"/>
          <p14:tracePt t="27595" x="6126163" y="3459163"/>
          <p14:tracePt t="27602" x="6162675" y="3459163"/>
          <p14:tracePt t="27608" x="6261100" y="3435350"/>
          <p14:tracePt t="27616" x="6480175" y="3373438"/>
          <p14:tracePt t="27624" x="6613525" y="3313113"/>
          <p14:tracePt t="27629" x="6881813" y="3252788"/>
          <p14:tracePt t="27636" x="7015163" y="3216275"/>
          <p14:tracePt t="27643" x="7137400" y="3190875"/>
          <p14:tracePt t="27650" x="7270750" y="3143250"/>
          <p14:tracePt t="27658" x="7392988" y="3117850"/>
          <p14:tracePt t="27664" x="7442200" y="3117850"/>
          <p14:tracePt t="27671" x="7551738" y="3117850"/>
          <p14:tracePt t="27677" x="7612063" y="3106738"/>
          <p14:tracePt t="27684" x="7661275" y="3106738"/>
          <p14:tracePt t="27691" x="7721600" y="3094038"/>
          <p14:tracePt t="27699" x="7747000" y="3094038"/>
          <p14:tracePt t="27708" x="7770813" y="3081338"/>
          <p14:tracePt t="27712" x="7794625" y="3081338"/>
          <p14:tracePt t="27719" x="7820025" y="3070225"/>
          <p14:tracePt t="27725" x="7831138" y="3070225"/>
          <p14:tracePt t="27741" x="7843838" y="3070225"/>
          <p14:tracePt t="27809" x="7856538" y="3070225"/>
          <p14:tracePt t="27844" x="7867650" y="3070225"/>
          <p14:tracePt t="27858" x="7880350" y="3081338"/>
          <p14:tracePt t="27879" x="7893050" y="3081338"/>
          <p14:tracePt t="27885" x="7904163" y="3081338"/>
          <p14:tracePt t="27891" x="7916863" y="3081338"/>
          <p14:tracePt t="27899" x="7929563" y="3094038"/>
          <p14:tracePt t="27913" x="7940675" y="3094038"/>
          <p14:tracePt t="27919" x="7953375" y="3094038"/>
          <p14:tracePt t="27933" x="7966075" y="3094038"/>
          <p14:tracePt t="27947" x="7977188" y="3106738"/>
          <p14:tracePt t="27967" x="7989888" y="3106738"/>
          <p14:tracePt t="27996" x="8002588" y="3106738"/>
          <p14:tracePt t="28016" x="8013700" y="3106738"/>
          <p14:tracePt t="28060" x="8026400" y="3106738"/>
          <p14:tracePt t="28162" x="8013700" y="3106738"/>
          <p14:tracePt t="28168" x="8002588" y="3106738"/>
          <p14:tracePt t="28175" x="7977188" y="3106738"/>
          <p14:tracePt t="28182" x="7929563" y="3081338"/>
          <p14:tracePt t="28189" x="7856538" y="3057525"/>
          <p14:tracePt t="28196" x="7794625" y="3033713"/>
          <p14:tracePt t="28202" x="7734300" y="3021013"/>
          <p14:tracePt t="28209" x="7648575" y="3008313"/>
          <p14:tracePt t="28217" x="7564438" y="2984500"/>
          <p14:tracePt t="28224" x="7515225" y="2971800"/>
          <p14:tracePt t="28230" x="7453313" y="2971800"/>
          <p14:tracePt t="28237" x="7405688" y="2960688"/>
          <p14:tracePt t="28244" x="7356475" y="2960688"/>
          <p14:tracePt t="28251" x="7296150" y="2960688"/>
          <p14:tracePt t="28258" x="7246938" y="2947988"/>
          <p14:tracePt t="28265" x="7161213" y="2947988"/>
          <p14:tracePt t="28272" x="7137400" y="2935288"/>
          <p14:tracePt t="28279" x="7088188" y="2935288"/>
          <p14:tracePt t="28285" x="7040563" y="2935288"/>
          <p14:tracePt t="28293" x="7004050" y="2935288"/>
          <p14:tracePt t="28300" x="6991350" y="2935288"/>
          <p14:tracePt t="28308" x="6978650" y="2935288"/>
          <p14:tracePt t="28328" x="6967538" y="2935288"/>
          <p14:tracePt t="28335" x="6954838" y="2935288"/>
          <p14:tracePt t="28348" x="6942138" y="2935288"/>
          <p14:tracePt t="28362" x="6931025" y="2935288"/>
          <p14:tracePt t="28369" x="6931025" y="2924175"/>
          <p14:tracePt t="28376" x="6918325" y="2924175"/>
          <p14:tracePt t="28383" x="6905625" y="2924175"/>
          <p14:tracePt t="28391" x="6881813" y="2924175"/>
          <p14:tracePt t="28396" x="6845300" y="2924175"/>
          <p14:tracePt t="28403" x="6796088" y="2911475"/>
          <p14:tracePt t="28410" x="6772275" y="2898775"/>
          <p14:tracePt t="28417" x="6710363" y="2898775"/>
          <p14:tracePt t="28425" x="6686550" y="2887663"/>
          <p14:tracePt t="28432" x="6662738" y="2887663"/>
          <p14:tracePt t="28437" x="6650038" y="2887663"/>
          <p14:tracePt t="28444" x="6626225" y="2887663"/>
          <p14:tracePt t="28452" x="6613525" y="2874963"/>
          <p14:tracePt t="28459" x="6600825" y="2874963"/>
          <p14:tracePt t="28466" x="6577013" y="2874963"/>
          <p14:tracePt t="28480" x="6564313" y="2874963"/>
          <p14:tracePt t="28486" x="6553200" y="2874963"/>
          <p14:tracePt t="28493" x="6540500" y="2862263"/>
          <p14:tracePt t="28500" x="6527800" y="2862263"/>
          <p14:tracePt t="28515" x="6516688" y="2862263"/>
          <p14:tracePt t="28520" x="6503988" y="2862263"/>
          <p14:tracePt t="28543" x="6491288" y="2862263"/>
          <p14:tracePt t="28563" x="6480175" y="2862263"/>
          <p14:tracePt t="28590" x="6467475" y="2862263"/>
          <p14:tracePt t="28611" x="6454775" y="2862263"/>
          <p14:tracePt t="28646" x="6443663" y="2862263"/>
          <p14:tracePt t="29794" x="6491288" y="2851150"/>
          <p14:tracePt t="29801" x="6564313" y="2838450"/>
          <p14:tracePt t="29809" x="6699250" y="2814638"/>
          <p14:tracePt t="29815" x="6821488" y="2801938"/>
          <p14:tracePt t="29822" x="6905625" y="2776538"/>
          <p14:tracePt t="29830" x="7004050" y="2740025"/>
          <p14:tracePt t="29835" x="7077075" y="2728913"/>
          <p14:tracePt t="29843" x="7124700" y="2728913"/>
          <p14:tracePt t="29849" x="7223125" y="2703513"/>
          <p14:tracePt t="29855" x="7296150" y="2692400"/>
          <p14:tracePt t="29862" x="7356475" y="2679700"/>
          <p14:tracePt t="29869" x="7392988" y="2679700"/>
          <p14:tracePt t="29876" x="7466013" y="2667000"/>
          <p14:tracePt t="29882" x="7502525" y="2655888"/>
          <p14:tracePt t="29891" x="7539038" y="2655888"/>
          <p14:tracePt t="29897" x="7564438" y="2643188"/>
          <p14:tracePt t="29904" x="7600950" y="2643188"/>
          <p14:tracePt t="29910" x="7612063" y="2643188"/>
          <p14:tracePt t="29917" x="7624763" y="2643188"/>
          <p14:tracePt t="29924" x="7637463" y="2643188"/>
          <p14:tracePt t="29938" x="7648575" y="2643188"/>
          <p14:tracePt t="29944" x="7661275" y="2643188"/>
          <p14:tracePt t="29960" x="7673975" y="2643188"/>
          <p14:tracePt t="29966" x="7685088" y="2643188"/>
          <p14:tracePt t="29979" x="7710488" y="2643188"/>
          <p14:tracePt t="29986" x="7721600" y="2643188"/>
          <p14:tracePt t="29993" x="7734300" y="2643188"/>
          <p14:tracePt t="30001" x="7747000" y="2655888"/>
          <p14:tracePt t="30008" x="7758113" y="2655888"/>
          <p14:tracePt t="30015" x="7770813" y="2655888"/>
          <p14:tracePt t="30022" x="7783513" y="2655888"/>
          <p14:tracePt t="30028" x="7794625" y="2655888"/>
          <p14:tracePt t="30049" x="7807325" y="2655888"/>
          <p14:tracePt t="30063" x="7820025" y="2655888"/>
          <p14:tracePt t="30077" x="7831138" y="2667000"/>
          <p14:tracePt t="30105" x="7843838" y="2667000"/>
          <p14:tracePt t="30147" x="7856538" y="2667000"/>
          <p14:tracePt t="30215" x="7867650" y="2667000"/>
          <p14:tracePt t="30235" x="7880350" y="2667000"/>
          <p14:tracePt t="30242" x="7880350" y="2679700"/>
          <p14:tracePt t="30249" x="7893050" y="2679700"/>
          <p14:tracePt t="30257" x="7904163" y="2679700"/>
          <p14:tracePt t="30263" x="7916863" y="2679700"/>
          <p14:tracePt t="30277" x="7929563" y="2692400"/>
          <p14:tracePt t="30283" x="7940675" y="2692400"/>
          <p14:tracePt t="30305" x="7953375" y="2703513"/>
          <p14:tracePt t="30325" x="7966075" y="2703513"/>
          <p14:tracePt t="30332" x="7966075" y="2716213"/>
          <p14:tracePt t="30346" x="7977188" y="2716213"/>
          <p14:tracePt t="30374" x="7989888" y="2716213"/>
          <p14:tracePt t="30381" x="7989888" y="2728913"/>
          <p14:tracePt t="30402" x="8002588" y="2728913"/>
          <p14:tracePt t="30459" x="8013700" y="2728913"/>
          <p14:tracePt t="30478" x="8013700" y="2740025"/>
          <p14:tracePt t="30505" x="8013700" y="2752725"/>
          <p14:tracePt t="30512" x="8002588" y="2752725"/>
          <p14:tracePt t="30519" x="7989888" y="2765425"/>
          <p14:tracePt t="30526" x="7966075" y="2789238"/>
          <p14:tracePt t="30533" x="7940675" y="2801938"/>
          <p14:tracePt t="30540" x="7904163" y="2825750"/>
          <p14:tracePt t="30547" x="7820025" y="2862263"/>
          <p14:tracePt t="30554" x="7721600" y="2924175"/>
          <p14:tracePt t="30560" x="7624763" y="2971800"/>
          <p14:tracePt t="30569" x="7539038" y="3021013"/>
          <p14:tracePt t="30575" x="7416800" y="3070225"/>
          <p14:tracePt t="30581" x="7319963" y="3106738"/>
          <p14:tracePt t="30589" x="7270750" y="3130550"/>
          <p14:tracePt t="30595" x="7210425" y="3167063"/>
          <p14:tracePt t="30602" x="7150100" y="3190875"/>
          <p14:tracePt t="30609" x="7113588" y="3203575"/>
          <p14:tracePt t="30616" x="7077075" y="3227388"/>
          <p14:tracePt t="30624" x="7051675" y="3240088"/>
          <p14:tracePt t="30630" x="7027863" y="3240088"/>
          <p14:tracePt t="30637" x="6991350" y="3252788"/>
          <p14:tracePt t="30643" x="6967538" y="3263900"/>
          <p14:tracePt t="30651" x="6942138" y="3276600"/>
          <p14:tracePt t="30658" x="6918325" y="3289300"/>
          <p14:tracePt t="30664" x="6881813" y="3300413"/>
          <p14:tracePt t="30672" x="6858000" y="3325813"/>
          <p14:tracePt t="30678" x="6832600" y="3325813"/>
          <p14:tracePt t="30685" x="6783388" y="3349625"/>
          <p14:tracePt t="30692" x="6746875" y="3373438"/>
          <p14:tracePt t="30699" x="6699250" y="3386138"/>
          <p14:tracePt t="30708" x="6662738" y="3409950"/>
          <p14:tracePt t="30712" x="6589713" y="3435350"/>
          <p14:tracePt t="30719" x="6527800" y="3459163"/>
          <p14:tracePt t="30726" x="6467475" y="3459163"/>
          <p14:tracePt t="30734" x="6407150" y="3484563"/>
          <p14:tracePt t="30741" x="6370638" y="3484563"/>
          <p14:tracePt t="30747" x="6334125" y="3484563"/>
          <p14:tracePt t="30755" x="6308725" y="3484563"/>
          <p14:tracePt t="30760" x="6284913" y="3484563"/>
          <p14:tracePt t="30768" x="6272213" y="3484563"/>
          <p14:tracePt t="30774" x="6248400" y="3484563"/>
          <p14:tracePt t="31067" x="6151563" y="3521075"/>
          <p14:tracePt t="31074" x="6053138" y="3568700"/>
          <p14:tracePt t="31081" x="5919788" y="3617913"/>
          <p14:tracePt t="31086" x="5834063" y="3667125"/>
          <p14:tracePt t="31093" x="5748338" y="3703638"/>
          <p14:tracePt t="31100" x="5638800" y="3763963"/>
          <p14:tracePt t="31109" x="5541963" y="3787775"/>
          <p14:tracePt t="31113" x="5445125" y="3836988"/>
          <p14:tracePt t="31120" x="5322888" y="3873500"/>
          <p14:tracePt t="31127" x="5213350" y="3922713"/>
          <p14:tracePt t="31134" x="5140325" y="3959225"/>
          <p14:tracePt t="31141" x="5067300" y="3995738"/>
          <p14:tracePt t="31148" x="4981575" y="4043363"/>
          <p14:tracePt t="31155" x="4895850" y="4092575"/>
          <p14:tracePt t="31161" x="4848225" y="4117975"/>
          <p14:tracePt t="31169" x="4786313" y="4141788"/>
          <p14:tracePt t="31175" x="4738688" y="4165600"/>
          <p14:tracePt t="31183" x="4702175" y="4191000"/>
          <p14:tracePt t="31191" x="4665663" y="4202113"/>
          <p14:tracePt t="31196" x="4640263" y="4214813"/>
          <p14:tracePt t="31204" x="4616450" y="4238625"/>
          <p14:tracePt t="31209" x="4591050" y="4238625"/>
          <p14:tracePt t="31217" x="4579938" y="4251325"/>
          <p14:tracePt t="31224" x="4567238" y="4251325"/>
          <p14:tracePt t="31238" x="4554538" y="4251325"/>
          <p14:tracePt t="31245" x="4543425" y="4251325"/>
          <p14:tracePt t="31266" x="4543425" y="4264025"/>
          <p14:tracePt t="31272" x="4530725" y="4264025"/>
          <p14:tracePt t="31287" x="4518025" y="4264025"/>
          <p14:tracePt t="31328" x="4518025" y="4275138"/>
          <p14:tracePt t="31349" x="4506913" y="4275138"/>
          <p14:tracePt t="31390" x="4494213" y="4275138"/>
          <p14:tracePt t="31632" x="4518025" y="4287838"/>
          <p14:tracePt t="31639" x="4616450" y="4287838"/>
          <p14:tracePt t="31646" x="4689475" y="4287838"/>
          <p14:tracePt t="31653" x="4749800" y="4287838"/>
          <p14:tracePt t="31659" x="4811713" y="4287838"/>
          <p14:tracePt t="31667" x="4848225" y="4287838"/>
          <p14:tracePt t="31674" x="4884738" y="4287838"/>
          <p14:tracePt t="31680" x="4932363" y="4287838"/>
          <p14:tracePt t="31688" x="4957763" y="4287838"/>
          <p14:tracePt t="31694" x="4994275" y="4287838"/>
          <p14:tracePt t="31701" x="5030788" y="4275138"/>
          <p14:tracePt t="31709" x="5041900" y="4275138"/>
          <p14:tracePt t="31715" x="5054600" y="4275138"/>
          <p14:tracePt t="31721" x="5067300" y="4275138"/>
          <p14:tracePt t="31729" x="5067300" y="4264025"/>
          <p14:tracePt t="31736" x="5078413" y="4264025"/>
          <p14:tracePt t="31799" x="5091113" y="4264025"/>
          <p14:tracePt t="31833" x="5091113" y="4275138"/>
          <p14:tracePt t="31874" x="5078413" y="4275138"/>
          <p14:tracePt t="31888" x="5054600" y="4287838"/>
          <p14:tracePt t="31895" x="5030788" y="4287838"/>
          <p14:tracePt t="31902" x="5005388" y="4287838"/>
          <p14:tracePt t="31909" x="4968875" y="4300538"/>
          <p14:tracePt t="31916" x="4921250" y="4311650"/>
          <p14:tracePt t="31924" x="4895850" y="4324350"/>
          <p14:tracePt t="31929" x="4835525" y="4337050"/>
          <p14:tracePt t="31936" x="4799013" y="4348163"/>
          <p14:tracePt t="31943" x="4762500" y="4348163"/>
          <p14:tracePt t="31950" x="4738688" y="4360863"/>
          <p14:tracePt t="31959" x="4713288" y="4360863"/>
          <p14:tracePt t="31964" x="4702175" y="4360863"/>
          <p14:tracePt t="31971" x="4689475" y="4360863"/>
          <p14:tracePt t="31977" x="4676775" y="4360863"/>
          <p14:tracePt t="31985" x="4665663" y="4373563"/>
          <p14:tracePt t="31991" x="4652963" y="4373563"/>
          <p14:tracePt t="31999" x="4640263" y="4373563"/>
          <p14:tracePt t="32009" x="4627563" y="4373563"/>
          <p14:tracePt t="32019" x="4603750" y="4373563"/>
          <p14:tracePt t="32026" x="4591050" y="4373563"/>
          <p14:tracePt t="32033" x="4579938" y="4373563"/>
          <p14:tracePt t="32040" x="4554538" y="4373563"/>
          <p14:tracePt t="32048" x="4530725" y="4373563"/>
          <p14:tracePt t="32758" x="4543425" y="4373563"/>
          <p14:tracePt t="32765" x="4554538" y="4373563"/>
          <p14:tracePt t="32774" x="4567238" y="4373563"/>
          <p14:tracePt t="32779" x="4591050" y="4373563"/>
          <p14:tracePt t="32786" x="4603750" y="4373563"/>
          <p14:tracePt t="32793" x="4616450" y="4373563"/>
          <p14:tracePt t="32800" x="4627563" y="4373563"/>
          <p14:tracePt t="32809" x="4640263" y="4373563"/>
          <p14:tracePt t="32814" x="4652963" y="4384675"/>
          <p14:tracePt t="32821" x="4676775" y="4397375"/>
          <p14:tracePt t="32828" x="4689475" y="4397375"/>
          <p14:tracePt t="32834" x="4702175" y="4410075"/>
          <p14:tracePt t="32842" x="4713288" y="4410075"/>
          <p14:tracePt t="32848" x="4725988" y="4421188"/>
          <p14:tracePt t="32858" x="4738688" y="4433888"/>
          <p14:tracePt t="32862" x="4749800" y="4433888"/>
          <p14:tracePt t="32869" x="4775200" y="4457700"/>
          <p14:tracePt t="32876" x="4786313" y="4470400"/>
          <p14:tracePt t="32883" x="4799013" y="4483100"/>
          <p14:tracePt t="32890" x="4799013" y="4506913"/>
          <p14:tracePt t="32897" x="4811713" y="4530725"/>
          <p14:tracePt t="32904" x="4811713" y="4543425"/>
          <p14:tracePt t="32910" x="4811713" y="4567238"/>
          <p14:tracePt t="32917" x="4811713" y="4603750"/>
          <p14:tracePt t="32925" x="4811713" y="4616450"/>
          <p14:tracePt t="32932" x="4811713" y="4640263"/>
          <p14:tracePt t="32938" x="4811713" y="4689475"/>
          <p14:tracePt t="32946" x="4811713" y="4738688"/>
          <p14:tracePt t="32952" x="4786313" y="4824413"/>
          <p14:tracePt t="32959" x="4762500" y="4921250"/>
          <p14:tracePt t="32966" x="4725988" y="4981575"/>
          <p14:tracePt t="32974" x="4702175" y="5080000"/>
          <p14:tracePt t="32979" x="4665663" y="5164138"/>
          <p14:tracePt t="32987" x="4640263" y="5200650"/>
          <p14:tracePt t="32993" x="4603750" y="5273675"/>
          <p14:tracePt t="33000" x="4567238" y="5335588"/>
          <p14:tracePt t="33008" x="4530725" y="5395913"/>
          <p14:tracePt t="33014" x="4481513" y="5457825"/>
          <p14:tracePt t="33021" x="4445000" y="5505450"/>
          <p14:tracePt t="33028" x="4408488" y="5541963"/>
          <p14:tracePt t="33035" x="4371975" y="5591175"/>
          <p14:tracePt t="33042" x="4311650" y="5651500"/>
          <p14:tracePt t="33049" x="4275138" y="5713413"/>
          <p14:tracePt t="33059" x="4225925" y="5773738"/>
          <p14:tracePt t="33062" x="4165600" y="5834063"/>
          <p14:tracePt t="33072" x="4141788" y="5870575"/>
          <p14:tracePt t="33077" x="4079875" y="5919788"/>
          <p14:tracePt t="33083" x="4043363" y="5969000"/>
          <p14:tracePt t="33091" x="4019550" y="5992813"/>
          <p14:tracePt t="33098" x="3983038" y="6029325"/>
          <p14:tracePt t="33104" x="3959225" y="6065838"/>
          <p14:tracePt t="33112" x="3946525" y="6078538"/>
          <p14:tracePt t="33118" x="3921125" y="6091238"/>
          <p14:tracePt t="33124" x="3910013" y="6102350"/>
          <p14:tracePt t="33132" x="3884613" y="6127750"/>
          <p14:tracePt t="33146" x="3860800" y="6138863"/>
          <p14:tracePt t="33153" x="3848100" y="6151563"/>
          <p14:tracePt t="33160" x="3824288" y="6151563"/>
          <p14:tracePt t="33166" x="3800475" y="6175375"/>
          <p14:tracePt t="33174" x="3738563" y="6200775"/>
          <p14:tracePt t="33181" x="3690938" y="6211888"/>
          <p14:tracePt t="33187" x="3654425" y="6237288"/>
          <p14:tracePt t="33195" x="3629025" y="6237288"/>
          <p14:tracePt t="33201" x="3556000" y="6261100"/>
          <p14:tracePt t="33209" x="3508375" y="6261100"/>
          <p14:tracePt t="33641" x="3581400" y="6261100"/>
          <p14:tracePt t="33645" x="3654425" y="6261100"/>
          <p14:tracePt t="33652" x="3702050" y="6261100"/>
          <p14:tracePt t="33667" x="3811588" y="6248400"/>
          <p14:tracePt t="33675" x="3836988" y="6248400"/>
          <p14:tracePt t="33679" x="3848100" y="6248400"/>
          <p14:tracePt t="33686" x="3873500" y="6248400"/>
          <p14:tracePt t="33692" x="3884613" y="6248400"/>
          <p14:tracePt t="33709" x="3897313" y="6248400"/>
          <p14:tracePt t="33712" x="3910013" y="6248400"/>
          <p14:tracePt t="33762" x="3921125" y="6248400"/>
          <p14:tracePt t="33796" x="3933825" y="6248400"/>
          <p14:tracePt t="34046" x="3921125" y="6248400"/>
          <p14:tracePt t="34052" x="3910013" y="6248400"/>
          <p14:tracePt t="34064" x="3897313" y="6248400"/>
          <p14:tracePt t="34068" x="3884613" y="6237288"/>
          <p14:tracePt t="34077" x="3873500" y="6237288"/>
          <p14:tracePt t="34079" x="3848100" y="6224588"/>
          <p14:tracePt t="34086" x="3836988" y="6211888"/>
          <p14:tracePt t="34093" x="3811588" y="6200775"/>
          <p14:tracePt t="34100" x="3775075" y="6188075"/>
          <p14:tracePt t="34109" x="3751263" y="6175375"/>
          <p14:tracePt t="34114" x="3690938" y="6138863"/>
          <p14:tracePt t="34120" x="3592513" y="6091238"/>
          <p14:tracePt t="34127" x="3519488" y="6054725"/>
          <p14:tracePt t="34135" x="3446463" y="6005513"/>
          <p14:tracePt t="34141" x="3349625" y="5956300"/>
          <p14:tracePt t="34149" x="3227388" y="5895975"/>
          <p14:tracePt t="34158" x="3130550" y="5859463"/>
          <p14:tracePt t="34162" x="2947988" y="5786438"/>
          <p14:tracePt t="34169" x="2765425" y="5713413"/>
          <p14:tracePt t="34176" x="2643188" y="5676900"/>
          <p14:tracePt t="34183" x="2484438" y="5651500"/>
          <p14:tracePt t="34191" x="2289175" y="5614988"/>
          <p14:tracePt t="34197" x="2216150" y="5614988"/>
          <p14:tracePt t="34204" x="2095500" y="5614988"/>
          <p14:tracePt t="34211" x="2022475" y="5614988"/>
          <p14:tracePt t="34218" x="1997075" y="5627688"/>
          <p14:tracePt t="34224" x="1973263" y="5627688"/>
          <p14:tracePt t="34232" x="1960563" y="5640388"/>
          <p14:tracePt t="34245" x="1960563" y="5651500"/>
          <p14:tracePt t="34314" x="1960563" y="5664200"/>
          <p14:tracePt t="34336" x="1997075" y="5688013"/>
          <p14:tracePt t="34342" x="2119313" y="5724525"/>
          <p14:tracePt t="34349" x="2241550" y="5749925"/>
          <p14:tracePt t="34358" x="2484438" y="5797550"/>
          <p14:tracePt t="34363" x="2692400" y="5797550"/>
          <p14:tracePt t="34370" x="2838450" y="5797550"/>
          <p14:tracePt t="34376" x="2984500" y="5773738"/>
          <p14:tracePt t="34384" x="3081338" y="5749925"/>
          <p14:tracePt t="34391" x="3167063" y="5700713"/>
          <p14:tracePt t="34398" x="3203575" y="5676900"/>
          <p14:tracePt t="34405" x="3214688" y="5664200"/>
          <p14:tracePt t="34410" x="3240088" y="5640388"/>
          <p14:tracePt t="34425" x="3240088" y="5627688"/>
          <p14:tracePt t="34648" x="3240088" y="5640388"/>
          <p14:tracePt t="34729" x="3240088" y="5651500"/>
          <p14:tracePt t="34736" x="3227388" y="5651500"/>
          <p14:tracePt t="34743" x="3227388" y="5664200"/>
          <p14:tracePt t="34759" x="3214688" y="5664200"/>
          <p14:tracePt t="34765" x="3214688" y="5676900"/>
          <p14:tracePt t="34771" x="3203575" y="5688013"/>
          <p14:tracePt t="34778" x="3178175" y="5700713"/>
          <p14:tracePt t="34785" x="3167063" y="5724525"/>
          <p14:tracePt t="34791" x="3154363" y="5737225"/>
          <p14:tracePt t="34798" x="3130550" y="5749925"/>
          <p14:tracePt t="34809" x="3117850" y="5761038"/>
          <p14:tracePt t="34812" x="3094038" y="5773738"/>
          <p14:tracePt t="34819" x="3081338" y="5797550"/>
          <p14:tracePt t="34826" x="3068638" y="5797550"/>
          <p14:tracePt t="34833" x="3044825" y="5810250"/>
          <p14:tracePt t="34841" x="3032125" y="5822950"/>
          <p14:tracePt t="34847" x="3021013" y="5822950"/>
          <p14:tracePt t="34853" x="3021013" y="5834063"/>
          <p14:tracePt t="34868" x="3008313" y="5834063"/>
          <p14:tracePt t="34881" x="2995613" y="5846763"/>
          <p14:tracePt t="34909" x="2984500" y="5859463"/>
          <p14:tracePt t="34930" x="2971800" y="5859463"/>
          <p14:tracePt t="34943" x="2959100" y="5859463"/>
          <p14:tracePt t="34964" x="2947988" y="5859463"/>
          <p14:tracePt t="34972" x="2947988" y="5870575"/>
          <p14:tracePt t="34978" x="2935288" y="5870575"/>
          <p14:tracePt t="34998" x="2935288" y="5883275"/>
          <p14:tracePt t="35007" x="2922588" y="5883275"/>
          <p14:tracePt t="35040" x="2911475" y="5883275"/>
          <p14:tracePt t="35068" x="2898775" y="5883275"/>
          <p14:tracePt t="35118" x="2886075" y="5883275"/>
          <p14:tracePt t="35152" x="2874963" y="5883275"/>
          <p14:tracePt t="35173" x="2862263" y="5883275"/>
          <p14:tracePt t="35200" x="2849563" y="5883275"/>
          <p14:tracePt t="35235" x="2838450" y="5883275"/>
          <p14:tracePt t="35262" x="2825750" y="5883275"/>
          <p14:tracePt t="35283" x="2813050" y="5883275"/>
          <p14:tracePt t="35297" x="2801938" y="5870575"/>
          <p14:tracePt t="35337" x="2789238" y="5870575"/>
          <p14:tracePt t="35358" x="2776538" y="5870575"/>
          <p14:tracePt t="35385" x="2765425" y="5870575"/>
          <p14:tracePt t="35414" x="2752725" y="5870575"/>
          <p14:tracePt t="35427" x="2740025" y="5870575"/>
          <p14:tracePt t="35448" x="2728913" y="5870575"/>
          <p14:tracePt t="35462" x="2716213" y="5870575"/>
          <p14:tracePt t="35476" x="2703513" y="5870575"/>
          <p14:tracePt t="35483" x="2692400" y="5870575"/>
          <p14:tracePt t="35491" x="2679700" y="5870575"/>
          <p14:tracePt t="35509" x="2667000" y="5870575"/>
          <p14:tracePt t="36037" x="2667000" y="5859463"/>
          <p14:tracePt t="36046" x="2679700" y="5846763"/>
          <p14:tracePt t="36051" x="2703513" y="5822950"/>
          <p14:tracePt t="36067" x="2716213" y="5797550"/>
          <p14:tracePt t="36075" x="2728913" y="5786438"/>
          <p14:tracePt t="36077" x="2740025" y="5786438"/>
          <p14:tracePt t="36085" x="2752725" y="5761038"/>
          <p14:tracePt t="36091" x="2765425" y="5749925"/>
          <p14:tracePt t="36104" x="2776538" y="5737225"/>
          <p14:tracePt t="36111" x="2789238" y="5724525"/>
          <p14:tracePt t="36125" x="2801938" y="5713413"/>
          <p14:tracePt t="36133" x="2813050" y="5713413"/>
          <p14:tracePt t="36140" x="2813050" y="5700713"/>
          <p14:tracePt t="36146" x="2825750" y="5700713"/>
          <p14:tracePt t="36153" x="2838450" y="5688013"/>
          <p14:tracePt t="36166" x="2849563" y="5676900"/>
          <p14:tracePt t="36174" x="2862263" y="5664200"/>
          <p14:tracePt t="36181" x="2874963" y="5651500"/>
          <p14:tracePt t="36187" x="2886075" y="5651500"/>
          <p14:tracePt t="36195" x="2886075" y="5640388"/>
          <p14:tracePt t="36201" x="2898775" y="5627688"/>
          <p14:tracePt t="36208" x="2911475" y="5627688"/>
          <p14:tracePt t="36216" x="2922588" y="5614988"/>
          <p14:tracePt t="36223" x="2935288" y="5603875"/>
          <p14:tracePt t="36229" x="2947988" y="5591175"/>
          <p14:tracePt t="36236" x="2959100" y="5591175"/>
          <p14:tracePt t="36243" x="2971800" y="5578475"/>
          <p14:tracePt t="36250" x="2984500" y="5567363"/>
          <p14:tracePt t="36258" x="2995613" y="5567363"/>
          <p14:tracePt t="36264" x="3008313" y="5541963"/>
          <p14:tracePt t="36270" x="3021013" y="5541963"/>
          <p14:tracePt t="36277" x="3021013" y="5530850"/>
          <p14:tracePt t="36284" x="3044825" y="5518150"/>
          <p14:tracePt t="36290" x="3044825" y="5505450"/>
          <p14:tracePt t="36298" x="3057525" y="5505450"/>
          <p14:tracePt t="36309" x="3081338" y="5494338"/>
          <p14:tracePt t="36311" x="3081338" y="5481638"/>
          <p14:tracePt t="36318" x="3094038" y="5481638"/>
          <p14:tracePt t="36326" x="3105150" y="5468938"/>
          <p14:tracePt t="36332" x="3117850" y="5457825"/>
          <p14:tracePt t="36341" x="3141663" y="5445125"/>
          <p14:tracePt t="36347" x="3154363" y="5432425"/>
          <p14:tracePt t="36353" x="3178175" y="5421313"/>
          <p14:tracePt t="36360" x="3203575" y="5395913"/>
          <p14:tracePt t="36368" x="3227388" y="5384800"/>
          <p14:tracePt t="36375" x="3252788" y="5359400"/>
          <p14:tracePt t="36381" x="3276600" y="5335588"/>
          <p14:tracePt t="36389" x="3300413" y="5311775"/>
          <p14:tracePt t="36394" x="3336925" y="5286375"/>
          <p14:tracePt t="36401" x="3362325" y="5273675"/>
          <p14:tracePt t="36409" x="3386138" y="5249863"/>
          <p14:tracePt t="36416" x="3422650" y="5237163"/>
          <p14:tracePt t="36424" x="3446463" y="5226050"/>
          <p14:tracePt t="36430" x="3471863" y="5213350"/>
          <p14:tracePt t="36436" x="3508375" y="5189538"/>
          <p14:tracePt t="36443" x="3519488" y="5164138"/>
          <p14:tracePt t="36451" x="3544888" y="5153025"/>
          <p14:tracePt t="36458" x="3581400" y="5140325"/>
          <p14:tracePt t="36463" x="3592513" y="5127625"/>
          <p14:tracePt t="36472" x="3617913" y="5103813"/>
          <p14:tracePt t="36478" x="3654425" y="5080000"/>
          <p14:tracePt t="36485" x="3690938" y="5067300"/>
          <p14:tracePt t="36492" x="3714750" y="5043488"/>
          <p14:tracePt t="36498" x="3751263" y="5018088"/>
          <p14:tracePt t="36509" x="3811588" y="4970463"/>
          <p14:tracePt t="36513" x="3848100" y="4945063"/>
          <p14:tracePt t="36519" x="3873500" y="4921250"/>
          <p14:tracePt t="36526" x="3921125" y="4908550"/>
          <p14:tracePt t="36534" x="3946525" y="4884738"/>
          <p14:tracePt t="36541" x="3959225" y="4872038"/>
          <p14:tracePt t="36547" x="3983038" y="4860925"/>
          <p14:tracePt t="36555" x="4006850" y="4848225"/>
          <p14:tracePt t="36561" x="4006850" y="4835525"/>
          <p14:tracePt t="36567" x="4032250" y="4835525"/>
          <p14:tracePt t="36578" x="4043363" y="4824413"/>
          <p14:tracePt t="36581" x="4056063" y="4811713"/>
          <p14:tracePt t="36589" x="4079875" y="4811713"/>
          <p14:tracePt t="36596" x="4092575" y="4799013"/>
          <p14:tracePt t="36602" x="4105275" y="4787900"/>
          <p14:tracePt t="36609" x="4129088" y="4775200"/>
          <p14:tracePt t="36616" x="4152900" y="4762500"/>
          <p14:tracePt t="36624" x="4178300" y="4738688"/>
          <p14:tracePt t="36636" x="4189413" y="4738688"/>
          <p14:tracePt t="36643" x="4202113" y="4725988"/>
          <p14:tracePt t="36651" x="4214813" y="4725988"/>
          <p14:tracePt t="36658" x="4225925" y="4714875"/>
          <p14:tracePt t="36671" x="4238625" y="4714875"/>
          <p14:tracePt t="36678" x="4238625" y="4702175"/>
          <p14:tracePt t="36685" x="4251325" y="4702175"/>
          <p14:tracePt t="36699" x="4262438" y="4689475"/>
          <p14:tracePt t="36713" x="4275138" y="4689475"/>
          <p14:tracePt t="36727" x="4275138" y="4678363"/>
          <p14:tracePt t="36734" x="4287838" y="4678363"/>
          <p14:tracePt t="36741" x="4287838" y="4665663"/>
          <p14:tracePt t="36748" x="4298950" y="4665663"/>
          <p14:tracePt t="36755" x="4298950" y="4652963"/>
          <p14:tracePt t="36769" x="4311650" y="4652963"/>
          <p14:tracePt t="36782" x="4324350" y="4640263"/>
          <p14:tracePt t="36810" x="4335463" y="4640263"/>
          <p14:tracePt t="36817" x="4335463" y="4629150"/>
          <p14:tracePt t="36859" x="4348163" y="4629150"/>
          <p14:tracePt t="37641" x="4324350" y="4629150"/>
          <p14:tracePt t="37647" x="4287838" y="4652963"/>
          <p14:tracePt t="37654" x="4225925" y="4702175"/>
          <p14:tracePt t="37665" x="4165600" y="4725988"/>
          <p14:tracePt t="37667" x="4092575" y="4775200"/>
          <p14:tracePt t="37674" x="4006850" y="4835525"/>
          <p14:tracePt t="37681" x="3959225" y="4872038"/>
          <p14:tracePt t="37688" x="3884613" y="4908550"/>
          <p14:tracePt t="37694" x="3836988" y="4933950"/>
          <p14:tracePt t="37702" x="3811588" y="4957763"/>
          <p14:tracePt t="37709" x="3775075" y="4981575"/>
          <p14:tracePt t="37715" x="3751263" y="4994275"/>
          <p14:tracePt t="37723" x="3738563" y="5018088"/>
          <p14:tracePt t="37729" x="3702050" y="5030788"/>
          <p14:tracePt t="37736" x="3678238" y="5054600"/>
          <p14:tracePt t="37743" x="3665538" y="5080000"/>
          <p14:tracePt t="37750" x="3629025" y="5103813"/>
          <p14:tracePt t="37757" x="3605213" y="5116513"/>
          <p14:tracePt t="37764" x="3581400" y="5140325"/>
          <p14:tracePt t="37770" x="3556000" y="5164138"/>
          <p14:tracePt t="37777" x="3544888" y="5176838"/>
          <p14:tracePt t="37785" x="3519488" y="5200650"/>
          <p14:tracePt t="37791" x="3495675" y="5213350"/>
          <p14:tracePt t="37798" x="3482975" y="5237163"/>
          <p14:tracePt t="37807" x="3471863" y="5237163"/>
          <p14:tracePt t="37811" x="3446463" y="5249863"/>
          <p14:tracePt t="37818" x="3435350" y="5262563"/>
          <p14:tracePt t="37826" x="3409950" y="5286375"/>
          <p14:tracePt t="37833" x="3373438" y="5311775"/>
          <p14:tracePt t="37840" x="3336925" y="5335588"/>
          <p14:tracePt t="37847" x="3325813" y="5335588"/>
          <p14:tracePt t="37853" x="3289300" y="5359400"/>
          <p14:tracePt t="37860" x="3252788" y="5384800"/>
          <p14:tracePt t="37868" x="3240088" y="5384800"/>
          <p14:tracePt t="37874" x="3214688" y="5395913"/>
          <p14:tracePt t="37881" x="3190875" y="5421313"/>
          <p14:tracePt t="37895" x="3167063" y="5432425"/>
          <p14:tracePt t="37901" x="3154363" y="5445125"/>
          <p14:tracePt t="37909" x="3141663" y="5457825"/>
          <p14:tracePt t="37916" x="3130550" y="5457825"/>
          <p14:tracePt t="37924" x="3117850" y="5457825"/>
          <p14:tracePt t="37930" x="3117850" y="5468938"/>
          <p14:tracePt t="37936" x="3105150" y="5468938"/>
          <p14:tracePt t="37943" x="3094038" y="5481638"/>
          <p14:tracePt t="37959" x="3081338" y="5494338"/>
          <p14:tracePt t="37964" x="3068638" y="5494338"/>
          <p14:tracePt t="37971" x="3057525" y="5505450"/>
          <p14:tracePt t="37978" x="3044825" y="5518150"/>
          <p14:tracePt t="37985" x="3021013" y="5530850"/>
          <p14:tracePt t="37991" x="3008313" y="5541963"/>
          <p14:tracePt t="37998" x="2995613" y="5541963"/>
          <p14:tracePt t="38009" x="2995613" y="5554663"/>
          <p14:tracePt t="38013" x="2971800" y="5578475"/>
          <p14:tracePt t="38019" x="2959100" y="5591175"/>
          <p14:tracePt t="38026" x="2947988" y="5591175"/>
          <p14:tracePt t="38033" x="2922588" y="5603875"/>
          <p14:tracePt t="38040" x="2898775" y="5627688"/>
          <p14:tracePt t="38046" x="2874963" y="5640388"/>
          <p14:tracePt t="38054" x="2849563" y="5664200"/>
          <p14:tracePt t="38060" x="2838450" y="5664200"/>
          <p14:tracePt t="38067" x="2813050" y="5676900"/>
          <p14:tracePt t="38074" x="2789238" y="5700713"/>
          <p14:tracePt t="38082" x="2765425" y="5713413"/>
          <p14:tracePt t="38088" x="2740025" y="5737225"/>
          <p14:tracePt t="38095" x="2716213" y="5737225"/>
          <p14:tracePt t="38102" x="2703513" y="5761038"/>
          <p14:tracePt t="38109" x="2692400" y="5761038"/>
          <p14:tracePt t="38116" x="2667000" y="5773738"/>
          <p14:tracePt t="38124" x="2643188" y="5786438"/>
          <p14:tracePt t="38130" x="2619375" y="5810250"/>
          <p14:tracePt t="38143" x="2593975" y="5822950"/>
          <p14:tracePt t="38151" x="2582863" y="5822950"/>
          <p14:tracePt t="38157" x="2582863" y="5834063"/>
          <p14:tracePt t="38165" x="2570163" y="5834063"/>
          <p14:tracePt t="38173" x="2557463" y="5846763"/>
          <p14:tracePt t="38178" x="2546350" y="5846763"/>
          <p14:tracePt t="38186" x="2546350" y="5859463"/>
          <p14:tracePt t="38191" x="2533650" y="5859463"/>
          <p14:tracePt t="38199" x="2520950" y="5859463"/>
          <p14:tracePt t="38207" x="2508250" y="5859463"/>
          <p14:tracePt t="38213" x="2508250" y="5870575"/>
          <p14:tracePt t="38219" x="2497138" y="5870575"/>
          <p14:tracePt t="38233" x="2484438" y="5870575"/>
          <p14:tracePt t="38241" x="2471738" y="5883275"/>
          <p14:tracePt t="38261" x="2471738" y="5895975"/>
          <p14:tracePt t="38268" x="2460625" y="5895975"/>
          <p14:tracePt t="38281" x="2447925" y="5907088"/>
          <p14:tracePt t="38295" x="2435225" y="5907088"/>
          <p14:tracePt t="38323" x="2424113" y="5919788"/>
          <p14:tracePt t="38351" x="2411413" y="5919788"/>
          <p14:tracePt t="38492" x="2424113" y="5907088"/>
          <p14:tracePt t="38505" x="2435225" y="5907088"/>
          <p14:tracePt t="38515" x="2447925" y="5895975"/>
          <p14:tracePt t="38517" x="2460625" y="5883275"/>
          <p14:tracePt t="38529" x="2471738" y="5870575"/>
          <p14:tracePt t="38531" x="2497138" y="5859463"/>
          <p14:tracePt t="38546" x="2533650" y="5834063"/>
          <p14:tracePt t="38551" x="2546350" y="5810250"/>
          <p14:tracePt t="38557" x="2582863" y="5797550"/>
          <p14:tracePt t="38566" x="2593975" y="5797550"/>
          <p14:tracePt t="38572" x="2606675" y="5786438"/>
          <p14:tracePt t="38579" x="2619375" y="5761038"/>
          <p14:tracePt t="38589" x="2630488" y="5761038"/>
          <p14:tracePt t="38592" x="2655888" y="5749925"/>
          <p14:tracePt t="38599" x="2667000" y="5737225"/>
          <p14:tracePt t="38607" x="2679700" y="5713413"/>
          <p14:tracePt t="38613" x="2703513" y="5700713"/>
          <p14:tracePt t="38620" x="2716213" y="5688013"/>
          <p14:tracePt t="38628" x="2728913" y="5676900"/>
          <p14:tracePt t="38633" x="2765425" y="5640388"/>
          <p14:tracePt t="38641" x="2813050" y="5591175"/>
          <p14:tracePt t="38649" x="2849563" y="5554663"/>
          <p14:tracePt t="38654" x="2911475" y="5505450"/>
          <p14:tracePt t="38662" x="2959100" y="5445125"/>
          <p14:tracePt t="38669" x="3032125" y="5384800"/>
          <p14:tracePt t="38675" x="3081338" y="5348288"/>
          <p14:tracePt t="38682" x="3167063" y="5286375"/>
          <p14:tracePt t="38692" x="3252788" y="5237163"/>
          <p14:tracePt t="38698" x="3313113" y="5189538"/>
          <p14:tracePt t="38703" x="3386138" y="5127625"/>
          <p14:tracePt t="38710" x="3471863" y="5067300"/>
          <p14:tracePt t="38717" x="3532188" y="5030788"/>
          <p14:tracePt t="38724" x="3617913" y="4981575"/>
          <p14:tracePt t="38731" x="3678238" y="4908550"/>
          <p14:tracePt t="38737" x="3738563" y="4848225"/>
          <p14:tracePt t="38744" x="3824288" y="4787900"/>
          <p14:tracePt t="38752" x="3884613" y="4725988"/>
          <p14:tracePt t="38759" x="3959225" y="4678363"/>
          <p14:tracePt t="38765" x="4006850" y="4652963"/>
          <p14:tracePt t="38774" x="4043363" y="4629150"/>
          <p14:tracePt t="38779" x="4068763" y="4603750"/>
          <p14:tracePt t="38786" x="4116388" y="4567238"/>
          <p14:tracePt t="38793" x="4141788" y="4556125"/>
          <p14:tracePt t="38800" x="4152900" y="4543425"/>
          <p14:tracePt t="38814" x="4165600" y="4530725"/>
          <p14:tracePt t="38828" x="4178300" y="4519613"/>
          <p14:tracePt t="38863" x="4189413" y="4519613"/>
          <p14:tracePt t="38869" x="4189413" y="4506913"/>
          <p14:tracePt t="39368" x="4214813" y="4506913"/>
          <p14:tracePt t="39373" x="4275138" y="4506913"/>
          <p14:tracePt t="39381" x="4311650" y="4506913"/>
          <p14:tracePt t="39389" x="4348163" y="4519613"/>
          <p14:tracePt t="39394" x="4397375" y="4519613"/>
          <p14:tracePt t="39401" x="4408488" y="4519613"/>
          <p14:tracePt t="39408" x="4445000" y="4530725"/>
          <p14:tracePt t="39415" x="4470400" y="4530725"/>
          <p14:tracePt t="39424" x="4494213" y="4543425"/>
          <p14:tracePt t="39430" x="4506913" y="4556125"/>
          <p14:tracePt t="39436" x="4530725" y="4556125"/>
          <p14:tracePt t="39443" x="4554538" y="4567238"/>
          <p14:tracePt t="39457" x="4567238" y="4579938"/>
          <p14:tracePt t="39464" x="4591050" y="4579938"/>
          <p14:tracePt t="39796" x="4616450" y="4592638"/>
          <p14:tracePt t="39803" x="4652963" y="4592638"/>
          <p14:tracePt t="39810" x="4676775" y="4603750"/>
          <p14:tracePt t="39817" x="4749800" y="4603750"/>
          <p14:tracePt t="39828" x="4835525" y="4603750"/>
          <p14:tracePt t="39830" x="4932363" y="4616450"/>
          <p14:tracePt t="39838" x="5091113" y="4616450"/>
          <p14:tracePt t="39844" x="5200650" y="4616450"/>
          <p14:tracePt t="39851" x="5334000" y="4616450"/>
          <p14:tracePt t="39860" x="5505450" y="4616450"/>
          <p14:tracePt t="39865" x="5638800" y="4616450"/>
          <p14:tracePt t="39873" x="5737225" y="4616450"/>
          <p14:tracePt t="39879" x="5883275" y="4629150"/>
          <p14:tracePt t="39887" x="6029325" y="4640263"/>
          <p14:tracePt t="39892" x="6126163" y="4652963"/>
          <p14:tracePt t="39900" x="6235700" y="4678363"/>
          <p14:tracePt t="39909" x="6357938" y="4689475"/>
          <p14:tracePt t="39912" x="6467475" y="4725988"/>
          <p14:tracePt t="39920" x="6553200" y="4738688"/>
          <p14:tracePt t="39927" x="6650038" y="4775200"/>
          <p14:tracePt t="39934" x="6735763" y="4811713"/>
          <p14:tracePt t="39940" x="6808788" y="4848225"/>
          <p14:tracePt t="39947" x="6894513" y="4897438"/>
          <p14:tracePt t="39954" x="6991350" y="4933950"/>
          <p14:tracePt t="39961" x="7077075" y="4970463"/>
          <p14:tracePt t="39967" x="7197725" y="5006975"/>
          <p14:tracePt t="39974" x="7296150" y="5054600"/>
          <p14:tracePt t="39982" x="7380288" y="5091113"/>
          <p14:tracePt t="39990" x="7453313" y="5140325"/>
          <p14:tracePt t="39996" x="7502525" y="5176838"/>
          <p14:tracePt t="40003" x="7551738" y="5200650"/>
          <p14:tracePt t="40009" x="7612063" y="5249863"/>
          <p14:tracePt t="40017" x="7710488" y="5299075"/>
          <p14:tracePt t="40024" x="7770813" y="5335588"/>
          <p14:tracePt t="40031" x="7843838" y="5384800"/>
          <p14:tracePt t="40037" x="7893050" y="5421313"/>
          <p14:tracePt t="40045" x="7916863" y="5432425"/>
          <p14:tracePt t="40051" x="7953375" y="5468938"/>
          <p14:tracePt t="40059" x="8002588" y="5505450"/>
          <p14:tracePt t="40066" x="8026400" y="5530850"/>
          <p14:tracePt t="40073" x="8062913" y="5554663"/>
          <p14:tracePt t="40080" x="8099425" y="5578475"/>
          <p14:tracePt t="40086" x="8099425" y="5591175"/>
          <p14:tracePt t="40093" x="8112125" y="5614988"/>
          <p14:tracePt t="40099" x="8123238" y="5627688"/>
          <p14:tracePt t="40108" x="8135938" y="5640388"/>
          <p14:tracePt t="40113" x="8148638" y="5651500"/>
          <p14:tracePt t="40120" x="8159750" y="5664200"/>
          <p14:tracePt t="40127" x="8172450" y="5676900"/>
          <p14:tracePt t="40134" x="8172450" y="5688013"/>
          <p14:tracePt t="40148" x="8185150" y="5688013"/>
          <p14:tracePt t="40155" x="8185150" y="5700713"/>
          <p14:tracePt t="40175" x="8185150" y="5713413"/>
          <p14:tracePt t="40190" x="8185150" y="5724525"/>
          <p14:tracePt t="40203" x="8185150" y="5737225"/>
          <p14:tracePt t="40210" x="8196263" y="5737225"/>
          <p14:tracePt t="40217" x="8196263" y="5749925"/>
          <p14:tracePt t="40224" x="8196263" y="5761038"/>
          <p14:tracePt t="40238" x="8196263" y="5773738"/>
          <p14:tracePt t="40245" x="8196263" y="5786438"/>
          <p14:tracePt t="40273" x="8196263" y="5797550"/>
          <p14:tracePt t="40279" x="8185150" y="5810250"/>
          <p14:tracePt t="40293" x="8172450" y="5810250"/>
          <p14:tracePt t="40299" x="8135938" y="5797550"/>
          <p14:tracePt t="40309" x="8086725" y="5786438"/>
          <p14:tracePt t="40314" x="8039100" y="5761038"/>
          <p14:tracePt t="40320" x="8002588" y="5737225"/>
          <p14:tracePt t="40327" x="7989888" y="5724525"/>
          <p14:tracePt t="40334" x="7977188" y="5713413"/>
          <p14:tracePt t="40341" x="7966075" y="5713413"/>
          <p14:tracePt t="40348" x="7953375" y="5713413"/>
          <p14:tracePt t="40368" x="7940675" y="5713413"/>
          <p14:tracePt t="40389" x="7929563" y="5713413"/>
          <p14:tracePt t="40410" x="7916863" y="5713413"/>
          <p14:tracePt t="40438" x="7904163" y="5713413"/>
          <p14:tracePt t="40473" x="7916863" y="5713413"/>
          <p14:tracePt t="40480" x="7966075" y="5737225"/>
          <p14:tracePt t="40487" x="8172450" y="5834063"/>
          <p14:tracePt t="40493" x="8489950" y="5956300"/>
          <p14:tracePt t="40500" x="8745538" y="6005513"/>
          <p14:tracePt t="40509" x="9037638" y="6065838"/>
          <p14:tracePt t="40514" x="9232900" y="6091238"/>
          <p14:tracePt t="40521" x="9342438" y="6091238"/>
          <p14:tracePt t="40528" x="9426575" y="6078538"/>
          <p14:tracePt t="40535" x="9488488" y="6042025"/>
          <p14:tracePt t="40541" x="9548813" y="6018213"/>
          <p14:tracePt t="40549" x="9598025" y="5956300"/>
          <p14:tracePt t="40557" x="9621838" y="5919788"/>
          <p14:tracePt t="40562" x="9634538" y="5895975"/>
          <p14:tracePt t="40570" x="9671050" y="5822950"/>
          <p14:tracePt t="40577" x="9683750" y="5773738"/>
          <p14:tracePt t="40583" x="9683750" y="5724525"/>
          <p14:tracePt t="40590" x="9683750" y="5688013"/>
          <p14:tracePt t="40597" x="9658350" y="5578475"/>
          <p14:tracePt t="40604" x="9621838" y="5494338"/>
          <p14:tracePt t="40611" x="9585325" y="5421313"/>
          <p14:tracePt t="40617" x="9512300" y="5299075"/>
          <p14:tracePt t="40624" x="9439275" y="5140325"/>
          <p14:tracePt t="40632" x="9390063" y="5054600"/>
          <p14:tracePt t="40640" x="9293225" y="4908550"/>
          <p14:tracePt t="40646" x="9170988" y="4775200"/>
          <p14:tracePt t="40653" x="9110663" y="4678363"/>
          <p14:tracePt t="40659" x="9001125" y="4543425"/>
          <p14:tracePt t="40666" x="8902700" y="4446588"/>
          <p14:tracePt t="40674" x="8805863" y="4373563"/>
          <p14:tracePt t="40680" x="8647113" y="4264025"/>
          <p14:tracePt t="40686" x="8501063" y="4202113"/>
          <p14:tracePt t="40695" x="8391525" y="4165600"/>
          <p14:tracePt t="40701" x="8245475" y="4129088"/>
          <p14:tracePt t="40710" x="8112125" y="4092575"/>
          <p14:tracePt t="40715" x="8026400" y="4081463"/>
          <p14:tracePt t="40721" x="7916863" y="4068763"/>
          <p14:tracePt t="40728" x="7831138" y="4068763"/>
          <p14:tracePt t="40736" x="7770813" y="4068763"/>
          <p14:tracePt t="40742" x="7648575" y="4068763"/>
          <p14:tracePt t="40749" x="7539038" y="4092575"/>
          <p14:tracePt t="40758" x="7429500" y="4105275"/>
          <p14:tracePt t="40763" x="7259638" y="4129088"/>
          <p14:tracePt t="40770" x="7137400" y="4165600"/>
          <p14:tracePt t="40777" x="7015163" y="4178300"/>
          <p14:tracePt t="40783" x="6869113" y="4214813"/>
          <p14:tracePt t="40790" x="6735763" y="4251325"/>
          <p14:tracePt t="40798" x="6637338" y="4287838"/>
          <p14:tracePt t="40805" x="6480175" y="4348163"/>
          <p14:tracePt t="40811" x="6334125" y="4410075"/>
          <p14:tracePt t="40819" x="6261100" y="4457700"/>
          <p14:tracePt t="40825" x="6151563" y="4519613"/>
          <p14:tracePt t="40832" x="6053138" y="4567238"/>
          <p14:tracePt t="40840" x="6003925" y="4603750"/>
          <p14:tracePt t="40847" x="5943600" y="4640263"/>
          <p14:tracePt t="40853" x="5870575" y="4678363"/>
          <p14:tracePt t="40860" x="5810250" y="4714875"/>
          <p14:tracePt t="40867" x="5773738" y="4751388"/>
          <p14:tracePt t="40874" x="5737225" y="4775200"/>
          <p14:tracePt t="40882" x="5700713" y="4799013"/>
          <p14:tracePt t="40888" x="5675313" y="4824413"/>
          <p14:tracePt t="40894" x="5664200" y="4824413"/>
          <p14:tracePt t="40902" x="5664200" y="4835525"/>
          <p14:tracePt t="40909" x="5651500" y="4835525"/>
          <p14:tracePt t="40915" x="5651500" y="4848225"/>
          <p14:tracePt t="40964" x="5651500" y="4860925"/>
          <p14:tracePt t="40977" x="5651500" y="4872038"/>
          <p14:tracePt t="40990" x="5664200" y="4897438"/>
          <p14:tracePt t="40998" x="5688013" y="4933950"/>
          <p14:tracePt t="41007" x="5761038" y="4994275"/>
          <p14:tracePt t="41013" x="5834063" y="5054600"/>
          <p14:tracePt t="41018" x="5992813" y="5237163"/>
          <p14:tracePt t="41026" x="6115050" y="5359400"/>
          <p14:tracePt t="41032" x="6235700" y="5468938"/>
          <p14:tracePt t="41040" x="6357938" y="5554663"/>
          <p14:tracePt t="41047" x="6467475" y="5640388"/>
          <p14:tracePt t="41053" x="6553200" y="5688013"/>
          <p14:tracePt t="41060" x="6637338" y="5749925"/>
          <p14:tracePt t="41067" x="6735763" y="5810250"/>
          <p14:tracePt t="41074" x="6808788" y="5859463"/>
          <p14:tracePt t="41080" x="6894513" y="5907088"/>
          <p14:tracePt t="41088" x="6954838" y="5945188"/>
          <p14:tracePt t="41094" x="7015163" y="5969000"/>
          <p14:tracePt t="41101" x="7064375" y="5992813"/>
          <p14:tracePt t="41109" x="7124700" y="6018213"/>
          <p14:tracePt t="41115" x="7161213" y="6018213"/>
          <p14:tracePt t="41123" x="7210425" y="6042025"/>
          <p14:tracePt t="41129" x="7270750" y="6065838"/>
          <p14:tracePt t="41135" x="7319963" y="6091238"/>
          <p14:tracePt t="41143" x="7356475" y="6102350"/>
          <p14:tracePt t="41150" x="7380288" y="6115050"/>
          <p14:tracePt t="41159" x="7442200" y="6151563"/>
          <p14:tracePt t="41164" x="7478713" y="6164263"/>
          <p14:tracePt t="41170" x="7502525" y="6188075"/>
          <p14:tracePt t="41177" x="7526338" y="6188075"/>
          <p14:tracePt t="41184" x="7539038" y="6200775"/>
          <p14:tracePt t="41191" x="7564438" y="6211888"/>
          <p14:tracePt t="41198" x="7600950" y="6224588"/>
          <p14:tracePt t="41205" x="7648575" y="6248400"/>
          <p14:tracePt t="41212" x="7685088" y="6248400"/>
          <p14:tracePt t="41218" x="7758113" y="6248400"/>
          <p14:tracePt t="41226" x="7820025" y="6248400"/>
          <p14:tracePt t="41232" x="7880350" y="6248400"/>
          <p14:tracePt t="41240" x="7940675" y="6248400"/>
          <p14:tracePt t="41246" x="7977188" y="6248400"/>
          <p14:tracePt t="41253" x="8002588" y="6237288"/>
          <p14:tracePt t="41273" x="8062913" y="6237288"/>
          <p14:tracePt t="41274" x="8086725" y="6237288"/>
          <p14:tracePt t="41281" x="8099425" y="6237288"/>
          <p14:tracePt t="41288" x="8135938" y="6237288"/>
          <p14:tracePt t="41296" x="8159750" y="6237288"/>
          <p14:tracePt t="41302" x="8185150" y="6224588"/>
          <p14:tracePt t="41309" x="8208963" y="6224588"/>
          <p14:tracePt t="41316" x="8221663" y="6224588"/>
          <p14:tracePt t="41324" x="8245475" y="6211888"/>
          <p14:tracePt t="41329" x="8281988" y="6200775"/>
          <p14:tracePt t="41336" x="8318500" y="6175375"/>
          <p14:tracePt t="41344" x="8331200" y="6175375"/>
          <p14:tracePt t="41350" x="8355013" y="6164263"/>
          <p14:tracePt t="41357" x="8380413" y="6164263"/>
          <p14:tracePt t="41364" x="8391525" y="6151563"/>
          <p14:tracePt t="41371" x="8404225" y="6138863"/>
          <p14:tracePt t="41377" x="8428038" y="6138863"/>
          <p14:tracePt t="41391" x="8440738" y="6127750"/>
          <p14:tracePt t="41398" x="8453438" y="6115050"/>
          <p14:tracePt t="41407" x="8464550" y="6115050"/>
          <p14:tracePt t="41412" x="8477250" y="6115050"/>
          <p14:tracePt t="41420" x="8489950" y="6115050"/>
          <p14:tracePt t="41427" x="8501063" y="6115050"/>
          <p14:tracePt t="41440" x="8513763" y="6115050"/>
          <p14:tracePt t="41448" x="8513763" y="6102350"/>
          <p14:tracePt t="41453" x="8526463" y="6102350"/>
          <p14:tracePt t="41474" x="8537575" y="6102350"/>
          <p14:tracePt t="41495" x="8550275" y="6102350"/>
          <p14:tracePt t="41523" x="8562975" y="6102350"/>
          <p14:tracePt t="41578" x="8574088" y="6102350"/>
          <p14:tracePt t="41626" x="8586788" y="6102350"/>
          <p14:tracePt t="41655" x="8599488" y="6102350"/>
          <p14:tracePt t="42016" x="8599488" y="6091238"/>
          <p14:tracePt t="42025" x="8586788" y="6091238"/>
          <p14:tracePt t="42033" x="8574088" y="6078538"/>
          <p14:tracePt t="42036" x="8562975" y="6065838"/>
          <p14:tracePt t="42044" x="8550275" y="6054725"/>
          <p14:tracePt t="42049" x="8526463" y="6042025"/>
          <p14:tracePt t="42059" x="8489950" y="6005513"/>
          <p14:tracePt t="42063" x="8416925" y="5932488"/>
          <p14:tracePt t="42069" x="8355013" y="5883275"/>
          <p14:tracePt t="42076" x="8270875" y="5810250"/>
          <p14:tracePt t="42083" x="8185150" y="5737225"/>
          <p14:tracePt t="42090" x="8112125" y="5688013"/>
          <p14:tracePt t="42096" x="8013700" y="5614988"/>
          <p14:tracePt t="42104" x="7953375" y="5554663"/>
          <p14:tracePt t="42110" x="7893050" y="5518150"/>
          <p14:tracePt t="42117" x="7856538" y="5494338"/>
          <p14:tracePt t="42125" x="7843838" y="5494338"/>
          <p14:tracePt t="42132" x="7831138" y="5481638"/>
          <p14:tracePt t="42139" x="7820025" y="5481638"/>
          <p14:tracePt t="42152" x="7807325" y="5468938"/>
          <p14:tracePt t="42173" x="7794625" y="5468938"/>
          <p14:tracePt t="42215" x="7783513" y="5468938"/>
          <p14:tracePt t="42277" x="7770813" y="5468938"/>
          <p14:tracePt t="44007" x="7770813" y="5481638"/>
          <p14:tracePt t="44013" x="7783513" y="5494338"/>
          <p14:tracePt t="44029" x="7783513" y="5505450"/>
          <p14:tracePt t="44032" x="7794625" y="5518150"/>
          <p14:tracePt t="44047" x="7794625" y="5530850"/>
          <p14:tracePt t="44059" x="7807325" y="5541963"/>
          <p14:tracePt t="44081" x="7820025" y="5554663"/>
          <p14:tracePt t="44102" x="7831138" y="5567363"/>
          <p14:tracePt t="44116" x="7831138" y="5578475"/>
          <p14:tracePt t="44130" x="7831138" y="5591175"/>
          <p14:tracePt t="44143" x="7843838" y="5591175"/>
          <p14:tracePt t="44157" x="7843838" y="5603875"/>
          <p14:tracePt t="44164" x="7856538" y="5603875"/>
          <p14:tracePt t="44172" x="7856538" y="5614988"/>
          <p14:tracePt t="44192" x="7856538" y="5627688"/>
          <p14:tracePt t="44198" x="7867650" y="5627688"/>
          <p14:tracePt t="44213" x="7867650" y="5640388"/>
          <p14:tracePt t="44219" x="7880350" y="5640388"/>
          <p14:tracePt t="44226" x="7880350" y="5651500"/>
          <p14:tracePt t="44240" x="7893050" y="5651500"/>
          <p14:tracePt t="44247" x="7893050" y="5664200"/>
          <p14:tracePt t="44261" x="7893050" y="5676900"/>
          <p14:tracePt t="44274" x="7904163" y="5688013"/>
          <p14:tracePt t="44296" x="7904163" y="5700713"/>
          <p14:tracePt t="44302" x="7916863" y="5700713"/>
          <p14:tracePt t="44316" x="7916863" y="5713413"/>
          <p14:tracePt t="44364" x="7929563" y="5713413"/>
          <p14:tracePt t="44371" x="7929563" y="5724525"/>
          <p14:tracePt t="44428" x="7929563" y="5737225"/>
          <p14:tracePt t="45147" x="7929563" y="5724525"/>
          <p14:tracePt t="45354" x="7929563" y="5713413"/>
          <p14:tracePt t="52354" x="7929563" y="5700713"/>
          <p14:tracePt t="52378" x="7940675" y="5700713"/>
          <p14:tracePt t="52383" x="7940675" y="5688013"/>
          <p14:tracePt t="52401" x="7953375" y="5688013"/>
          <p14:tracePt t="52408" x="7953375" y="5676900"/>
          <p14:tracePt t="52436" x="7966075" y="5676900"/>
          <p14:tracePt t="52450" x="7966075" y="5664200"/>
          <p14:tracePt t="52459" x="7977188" y="5664200"/>
          <p14:tracePt t="52498" x="7989888" y="5664200"/>
          <p14:tracePt t="52526" x="7989888" y="5651500"/>
          <p14:tracePt t="52581" x="7989888" y="5640388"/>
          <p14:tracePt t="52706" x="7989888" y="5627688"/>
          <p14:tracePt t="52844" x="7977188" y="5627688"/>
          <p14:tracePt t="53003" x="7966075" y="5627688"/>
          <p14:tracePt t="53356" x="7966075" y="5614988"/>
          <p14:tracePt t="53377" x="7966075" y="5603875"/>
          <p14:tracePt t="53390" x="7966075" y="5591175"/>
          <p14:tracePt t="53403" x="7966075" y="5578475"/>
          <p14:tracePt t="53424" x="7977188" y="5567363"/>
          <p14:tracePt t="53439" x="7977188" y="5554663"/>
          <p14:tracePt t="53472" x="7977188" y="5541963"/>
          <p14:tracePt t="53500" x="7977188" y="5530850"/>
          <p14:tracePt t="53509" x="7989888" y="5530850"/>
          <p14:tracePt t="53549" x="7989888" y="5518150"/>
          <p14:tracePt t="53604" x="7989888" y="5505450"/>
          <p14:tracePt t="53624" x="7989888" y="5494338"/>
          <p14:tracePt t="53640" x="7989888" y="5468938"/>
          <p14:tracePt t="53646" x="7989888" y="5421313"/>
          <p14:tracePt t="53653" x="7966075" y="5372100"/>
          <p14:tracePt t="53659" x="7953375" y="5299075"/>
          <p14:tracePt t="53666" x="7929563" y="5249863"/>
          <p14:tracePt t="53673" x="7916863" y="5189538"/>
          <p14:tracePt t="53680" x="7916863" y="5176838"/>
          <p14:tracePt t="53687" x="7916863" y="5153025"/>
          <p14:tracePt t="53695" x="7904163" y="5140325"/>
          <p14:tracePt t="53701" x="7904163" y="5127625"/>
          <p14:tracePt t="53715" x="7904163" y="5116513"/>
          <p14:tracePt t="53736" x="7893050" y="5116513"/>
          <p14:tracePt t="53756" x="7893050" y="5103813"/>
          <p14:tracePt t="53784" x="7893050" y="5091113"/>
          <p14:tracePt t="53841" x="7893050" y="5080000"/>
          <p14:tracePt t="53937" x="7880350" y="5080000"/>
          <p14:tracePt t="54014" x="7867650" y="5080000"/>
          <p14:tracePt t="54042" x="7856538" y="5080000"/>
          <p14:tracePt t="54047" x="7843838" y="5067300"/>
          <p14:tracePt t="54062" x="7831138" y="5067300"/>
          <p14:tracePt t="54068" x="7820025" y="5067300"/>
          <p14:tracePt t="54075" x="7807325" y="5067300"/>
          <p14:tracePt t="54081" x="7807325" y="5054600"/>
          <p14:tracePt t="54093" x="7794625" y="5054600"/>
          <p14:tracePt t="54102" x="7794625" y="5043488"/>
          <p14:tracePt t="54113" x="7783513" y="5043488"/>
          <p14:tracePt t="54125" x="7770813" y="5043488"/>
          <p14:tracePt t="54143" x="7758113" y="5043488"/>
          <p14:tracePt t="54156" x="7747000" y="5043488"/>
          <p14:tracePt t="54164" x="7747000" y="5030788"/>
          <p14:tracePt t="54178" x="7734300" y="5030788"/>
          <p14:tracePt t="54184" x="7734300" y="5018088"/>
          <p14:tracePt t="54212" x="7721600" y="5018088"/>
          <p14:tracePt t="54233" x="7710488" y="5018088"/>
          <p14:tracePt t="54240" x="7710488" y="5006975"/>
          <p14:tracePt t="54261" x="7697788" y="5006975"/>
          <p14:tracePt t="54324" x="7685088" y="5006975"/>
          <p14:tracePt t="55064" x="7673975" y="5006975"/>
          <p14:tracePt t="55079" x="7661275" y="4994275"/>
          <p14:tracePt t="55092" x="7648575" y="4994275"/>
          <p14:tracePt t="55098" x="7637463" y="4981575"/>
          <p14:tracePt t="55114" x="7624763" y="4981575"/>
          <p14:tracePt t="55122" x="7612063" y="4970463"/>
          <p14:tracePt t="55131" x="7600950" y="4970463"/>
          <p14:tracePt t="55140" x="7588250" y="4970463"/>
          <p14:tracePt t="55152" x="7575550" y="4970463"/>
          <p14:tracePt t="55159" x="7575550" y="4957763"/>
          <p14:tracePt t="55166" x="7564438" y="4957763"/>
          <p14:tracePt t="55173" x="7551738" y="4957763"/>
          <p14:tracePt t="55188" x="7551738" y="4945063"/>
          <p14:tracePt t="55194" x="7539038" y="4945063"/>
          <p14:tracePt t="55208" x="7526338" y="4945063"/>
          <p14:tracePt t="55215" x="7526338" y="4933950"/>
          <p14:tracePt t="55223" x="7515225" y="4933950"/>
          <p14:tracePt t="55235" x="7502525" y="4921250"/>
          <p14:tracePt t="55259" x="7478713" y="4908550"/>
          <p14:tracePt t="55262" x="7466013" y="4897438"/>
          <p14:tracePt t="55271" x="7453313" y="4897438"/>
          <p14:tracePt t="55277" x="7442200" y="4884738"/>
          <p14:tracePt t="55283" x="7416800" y="4860925"/>
          <p14:tracePt t="55290" x="7405688" y="4860925"/>
          <p14:tracePt t="55297" x="7380288" y="4848225"/>
          <p14:tracePt t="55304" x="7369175" y="4835525"/>
          <p14:tracePt t="55311" x="7356475" y="4824413"/>
          <p14:tracePt t="55318" x="7343775" y="4824413"/>
          <p14:tracePt t="55324" x="7332663" y="4824413"/>
          <p14:tracePt t="55332" x="7332663" y="4811713"/>
          <p14:tracePt t="55346" x="7319963" y="4811713"/>
          <p14:tracePt t="55352" x="7319963" y="4799013"/>
          <p14:tracePt t="55359" x="7307263" y="4799013"/>
          <p14:tracePt t="55374" x="7296150" y="4799013"/>
          <p14:tracePt t="55380" x="7296150" y="4787900"/>
          <p14:tracePt t="55395" x="7283450" y="4787900"/>
          <p14:tracePt t="55428" x="7283450" y="4775200"/>
          <p14:tracePt t="55435" x="7270750" y="4775200"/>
          <p14:tracePt t="55484" x="7270750" y="4762500"/>
          <p14:tracePt t="55490" x="7259638" y="4762500"/>
          <p14:tracePt t="55533" x="7246938" y="4762500"/>
          <p14:tracePt t="55622" x="7234238" y="4762500"/>
          <p14:tracePt t="55722" x="7246938" y="4762500"/>
          <p14:tracePt t="55727" x="7259638" y="4762500"/>
          <p14:tracePt t="55734" x="7270750" y="4775200"/>
          <p14:tracePt t="55743" x="7283450" y="4775200"/>
          <p14:tracePt t="55748" x="7307263" y="4787900"/>
          <p14:tracePt t="55755" x="7332663" y="4787900"/>
          <p14:tracePt t="55762" x="7356475" y="4799013"/>
          <p14:tracePt t="55768" x="7416800" y="4824413"/>
          <p14:tracePt t="55777" x="7453313" y="4835525"/>
          <p14:tracePt t="55781" x="7502525" y="4848225"/>
          <p14:tracePt t="55789" x="7515225" y="4860925"/>
          <p14:tracePt t="55795" x="7551738" y="4872038"/>
          <p14:tracePt t="55801" x="7588250" y="4884738"/>
          <p14:tracePt t="55808" x="7637463" y="4921250"/>
          <p14:tracePt t="55815" x="7673975" y="4933950"/>
          <p14:tracePt t="55823" x="7710488" y="4957763"/>
          <p14:tracePt t="55830" x="7734300" y="4970463"/>
          <p14:tracePt t="55836" x="7770813" y="5006975"/>
          <p14:tracePt t="55843" x="7843838" y="5054600"/>
          <p14:tracePt t="55850" x="7940675" y="5116513"/>
          <p14:tracePt t="55857" x="8013700" y="5164138"/>
          <p14:tracePt t="55864" x="8112125" y="5226050"/>
          <p14:tracePt t="55870" x="8196263" y="5286375"/>
          <p14:tracePt t="55878" x="8245475" y="5311775"/>
          <p14:tracePt t="55885" x="8318500" y="5359400"/>
          <p14:tracePt t="55891" x="8380413" y="5395913"/>
          <p14:tracePt t="55899" x="8428038" y="5432425"/>
          <p14:tracePt t="55909" x="8453438" y="5445125"/>
          <p14:tracePt t="55912" x="8501063" y="5481638"/>
          <p14:tracePt t="55919" x="8537575" y="5494338"/>
          <p14:tracePt t="55927" x="8562975" y="5505450"/>
          <p14:tracePt t="55933" x="8610600" y="5530850"/>
          <p14:tracePt t="55939" x="8647113" y="5567363"/>
          <p14:tracePt t="55947" x="8672513" y="5591175"/>
          <p14:tracePt t="55954" x="8732838" y="5627688"/>
          <p14:tracePt t="55960" x="8782050" y="5664200"/>
          <p14:tracePt t="55968" x="8805863" y="5688013"/>
          <p14:tracePt t="55974" x="8842375" y="5700713"/>
          <p14:tracePt t="55982" x="8866188" y="5724525"/>
          <p14:tracePt t="55990" x="8878888" y="5737225"/>
          <p14:tracePt t="55995" x="8891588" y="5737225"/>
          <p14:tracePt t="56002" x="8902700" y="5749925"/>
          <p14:tracePt t="56009" x="8902700" y="5761038"/>
          <p14:tracePt t="56023" x="8915400" y="5761038"/>
          <p14:tracePt t="56031" x="8915400" y="5773738"/>
          <p14:tracePt t="56051" x="8928100" y="5773738"/>
          <p14:tracePt t="56093" x="8928100" y="5786438"/>
          <p14:tracePt t="56108" x="8939213" y="5786438"/>
          <p14:tracePt t="56155" x="8951913" y="5797550"/>
          <p14:tracePt t="56881" x="8939213" y="5797550"/>
          <p14:tracePt t="56985" x="8928100" y="5797550"/>
          <p14:tracePt t="57054" x="8928100" y="5786438"/>
          <p14:tracePt t="57235" x="8928100" y="5773738"/>
          <p14:tracePt t="57274" x="8928100" y="5761038"/>
          <p14:tracePt t="57336" x="8928100" y="5749925"/>
          <p14:tracePt t="57370" x="8928100" y="5737225"/>
          <p14:tracePt t="57391" x="8928100" y="5724525"/>
          <p14:tracePt t="57398" x="8928100" y="5713413"/>
          <p14:tracePt t="57406" x="8939213" y="5713413"/>
          <p14:tracePt t="57419" x="8939213" y="5700713"/>
          <p14:tracePt t="57426" x="8951913" y="5700713"/>
          <p14:tracePt t="57432" x="8964613" y="5676900"/>
          <p14:tracePt t="57447" x="8977313" y="5676900"/>
          <p14:tracePt t="57461" x="8977313" y="5664200"/>
          <p14:tracePt t="57468" x="8988425" y="5664200"/>
          <p14:tracePt t="57474" x="8988425" y="5651500"/>
          <p14:tracePt t="57482" x="9001125" y="5651500"/>
          <p14:tracePt t="57496" x="9013825" y="5640388"/>
          <p14:tracePt t="57522" x="9024938" y="5627688"/>
          <p14:tracePt t="57544" x="9037638" y="5627688"/>
          <p14:tracePt t="57559" x="9037638" y="5614988"/>
          <p14:tracePt t="57573" x="9050338" y="5614988"/>
          <p14:tracePt t="57585" x="9061450" y="5614988"/>
          <p14:tracePt t="57599" x="9074150" y="5603875"/>
          <p14:tracePt t="57609" x="9086850" y="5591175"/>
          <p14:tracePt t="57613" x="9097963" y="5591175"/>
          <p14:tracePt t="57620" x="9110663" y="5567363"/>
          <p14:tracePt t="57627" x="9134475" y="5554663"/>
          <p14:tracePt t="57634" x="9147175" y="5530850"/>
          <p14:tracePt t="57640" x="9170988" y="5518150"/>
          <p14:tracePt t="57647" x="9220200" y="5468938"/>
          <p14:tracePt t="57658" x="9244013" y="5432425"/>
          <p14:tracePt t="57660" x="9280525" y="5359400"/>
          <p14:tracePt t="57668" x="9305925" y="5262563"/>
          <p14:tracePt t="57675" x="9329738" y="5226050"/>
          <p14:tracePt t="57682" x="9353550" y="5140325"/>
          <p14:tracePt t="57690" x="9353550" y="5091113"/>
          <p14:tracePt t="57696" x="9353550" y="5054600"/>
          <p14:tracePt t="57703" x="9353550" y="4994275"/>
          <p14:tracePt t="57709" x="9329738" y="4945063"/>
          <p14:tracePt t="57717" x="9317038" y="4933950"/>
          <p14:tracePt t="57723" x="9305925" y="4884738"/>
          <p14:tracePt t="57731" x="9269413" y="4848225"/>
          <p14:tracePt t="57739" x="9232900" y="4824413"/>
          <p14:tracePt t="57744" x="9170988" y="4775200"/>
          <p14:tracePt t="57751" x="9086850" y="4725988"/>
          <p14:tracePt t="57758" x="9037638" y="4702175"/>
          <p14:tracePt t="57765" x="8915400" y="4640263"/>
          <p14:tracePt t="57773" x="8756650" y="4567238"/>
          <p14:tracePt t="57780" x="8636000" y="4530725"/>
          <p14:tracePt t="57785" x="8440738" y="4494213"/>
          <p14:tracePt t="57792" x="8270875" y="4470400"/>
          <p14:tracePt t="57800" x="8159750" y="4457700"/>
          <p14:tracePt t="57807" x="7977188" y="4457700"/>
          <p14:tracePt t="57814" x="7831138" y="4457700"/>
          <p14:tracePt t="57821" x="7734300" y="4457700"/>
          <p14:tracePt t="57827" x="7588250" y="4483100"/>
          <p14:tracePt t="57834" x="7466013" y="4506913"/>
          <p14:tracePt t="57841" x="7416800" y="4530725"/>
          <p14:tracePt t="57847" x="7332663" y="4579938"/>
          <p14:tracePt t="57856" x="7246938" y="4629150"/>
          <p14:tracePt t="57862" x="7197725" y="4665663"/>
          <p14:tracePt t="57868" x="7150100" y="4702175"/>
          <p14:tracePt t="57875" x="7124700" y="4738688"/>
          <p14:tracePt t="57883" x="7113588" y="4751388"/>
          <p14:tracePt t="57890" x="7100888" y="4762500"/>
          <p14:tracePt t="57904" x="7100888" y="4775200"/>
          <p14:tracePt t="57917" x="7088188" y="4775200"/>
          <p14:tracePt t="57923" x="7088188" y="4787900"/>
          <p14:tracePt t="57952" x="7088188" y="4799013"/>
          <p14:tracePt t="57972" x="7088188" y="4811713"/>
          <p14:tracePt t="57979" x="7100888" y="4811713"/>
          <p14:tracePt t="57988" x="7124700" y="4824413"/>
          <p14:tracePt t="57992" x="7161213" y="4848225"/>
          <p14:tracePt t="58000" x="7246938" y="4872038"/>
          <p14:tracePt t="58009" x="7369175" y="4933950"/>
          <p14:tracePt t="58014" x="7489825" y="4981575"/>
          <p14:tracePt t="58020" x="7600950" y="5006975"/>
          <p14:tracePt t="58028" x="7697788" y="5030788"/>
          <p14:tracePt t="58034" x="7843838" y="5043488"/>
          <p14:tracePt t="58041" x="7953375" y="5043488"/>
          <p14:tracePt t="58049" x="8002588" y="5043488"/>
          <p14:tracePt t="58058" x="8050213" y="5043488"/>
          <p14:tracePt t="58062" x="8099425" y="5043488"/>
          <p14:tracePt t="58069" x="8112125" y="5043488"/>
          <p14:tracePt t="58075" x="8148638" y="5030788"/>
          <p14:tracePt t="58083" x="8172450" y="5018088"/>
          <p14:tracePt t="58090" x="8185150" y="5006975"/>
          <p14:tracePt t="58097" x="8221663" y="5006975"/>
          <p14:tracePt t="58104" x="8232775" y="4994275"/>
          <p14:tracePt t="58110" x="8258175" y="4981575"/>
          <p14:tracePt t="58118" x="8281988" y="4970463"/>
          <p14:tracePt t="58123" x="8294688" y="4957763"/>
          <p14:tracePt t="58131" x="8294688" y="4945063"/>
          <p14:tracePt t="58140" x="8307388" y="4945063"/>
          <p14:tracePt t="58145" x="8318500" y="4933950"/>
          <p14:tracePt t="58159" x="8318500" y="4921250"/>
          <p14:tracePt t="58173" x="8318500" y="4908550"/>
          <p14:tracePt t="58180" x="8331200" y="4897438"/>
          <p14:tracePt t="58207" x="8331200" y="4884738"/>
          <p14:tracePt t="58223" x="8331200" y="4872038"/>
          <p14:tracePt t="58235" x="8331200" y="4860925"/>
          <p14:tracePt t="58242" x="8331200" y="4848225"/>
          <p14:tracePt t="58248" x="8318500" y="4835525"/>
          <p14:tracePt t="58256" x="8294688" y="4824413"/>
          <p14:tracePt t="58262" x="8270875" y="4811713"/>
          <p14:tracePt t="58269" x="8208963" y="4787900"/>
          <p14:tracePt t="58276" x="8159750" y="4775200"/>
          <p14:tracePt t="58284" x="8099425" y="4762500"/>
          <p14:tracePt t="58289" x="8050213" y="4751388"/>
          <p14:tracePt t="58297" x="8002588" y="4738688"/>
          <p14:tracePt t="58308" x="7977188" y="4738688"/>
          <p14:tracePt t="58310" x="7953375" y="4738688"/>
          <p14:tracePt t="58317" x="7940675" y="4725988"/>
          <p14:tracePt t="58325" x="7929563" y="4725988"/>
          <p14:tracePt t="58332" x="7916863" y="4725988"/>
          <p14:tracePt t="58340" x="7904163" y="4725988"/>
          <p14:tracePt t="58346" x="7893050" y="4725988"/>
          <p14:tracePt t="58352" x="7880350" y="4725988"/>
          <p14:tracePt t="58359" x="7867650" y="4725988"/>
          <p14:tracePt t="58367" x="7856538" y="4725988"/>
          <p14:tracePt t="58373" x="7843838" y="4725988"/>
          <p14:tracePt t="58380" x="7831138" y="4725988"/>
          <p14:tracePt t="58389" x="7820025" y="4725988"/>
          <p14:tracePt t="58782" x="7794625" y="4714875"/>
          <p14:tracePt t="58792" x="7758113" y="4689475"/>
          <p14:tracePt t="58797" x="7734300" y="4678363"/>
          <p14:tracePt t="58804" x="7710488" y="4652963"/>
          <p14:tracePt t="58811" x="7661275" y="4629150"/>
          <p14:tracePt t="58816" x="7637463" y="4603750"/>
          <p14:tracePt t="58823" x="7612063" y="4579938"/>
          <p14:tracePt t="58828" x="7588250" y="4556125"/>
          <p14:tracePt t="58836" x="7564438" y="4543425"/>
          <p14:tracePt t="58843" x="7526338" y="4519613"/>
          <p14:tracePt t="58849" x="7515225" y="4506913"/>
          <p14:tracePt t="58859" x="7489825" y="4494213"/>
          <p14:tracePt t="58863" x="7442200" y="4470400"/>
          <p14:tracePt t="58870" x="7429500" y="4457700"/>
          <p14:tracePt t="58877" x="7405688" y="4446588"/>
          <p14:tracePt t="58885" x="7392988" y="4446588"/>
          <p14:tracePt t="58892" x="7369175" y="4421188"/>
          <p14:tracePt t="58899" x="7356475" y="4421188"/>
          <p14:tracePt t="58908" x="7319963" y="4410075"/>
          <p14:tracePt t="58912" x="7296150" y="4384675"/>
          <p14:tracePt t="58919" x="7259638" y="4373563"/>
          <p14:tracePt t="58925" x="7210425" y="4348163"/>
          <p14:tracePt t="58933" x="7173913" y="4324350"/>
          <p14:tracePt t="58940" x="7124700" y="4311650"/>
          <p14:tracePt t="58947" x="7064375" y="4275138"/>
          <p14:tracePt t="58954" x="7015163" y="4264025"/>
          <p14:tracePt t="58961" x="6978650" y="4251325"/>
          <p14:tracePt t="58967" x="6942138" y="4238625"/>
          <p14:tracePt t="58973" x="6918325" y="4227513"/>
          <p14:tracePt t="58982" x="6905625" y="4214813"/>
          <p14:tracePt t="58988" x="6881813" y="4214813"/>
          <p14:tracePt t="58995" x="6869113" y="4202113"/>
          <p14:tracePt t="59002" x="6858000" y="4202113"/>
          <p14:tracePt t="59009" x="6845300" y="4202113"/>
          <p14:tracePt t="59015" x="6832600" y="4202113"/>
          <p14:tracePt t="59023" x="6821488" y="4191000"/>
          <p14:tracePt t="59030" x="6796088" y="4178300"/>
          <p14:tracePt t="59037" x="6772275" y="4178300"/>
          <p14:tracePt t="59044" x="6746875" y="4165600"/>
          <p14:tracePt t="59050" x="6735763" y="4165600"/>
          <p14:tracePt t="59057" x="6723063" y="4165600"/>
          <p14:tracePt t="59065" x="6699250" y="4154488"/>
          <p14:tracePt t="59072" x="6673850" y="4141788"/>
          <p14:tracePt t="59077" x="6650038" y="4141788"/>
          <p14:tracePt t="59086" x="6637338" y="4141788"/>
          <p14:tracePt t="59092" x="6626225" y="4129088"/>
          <p14:tracePt t="59099" x="6600825" y="4129088"/>
          <p14:tracePt t="59109" x="6589713" y="4129088"/>
          <p14:tracePt t="59112" x="6577013" y="4129088"/>
          <p14:tracePt t="59127" x="6577013" y="4117975"/>
          <p14:tracePt t="59133" x="6564313" y="4117975"/>
          <p14:tracePt t="59140" x="6540500" y="4117975"/>
          <p14:tracePt t="59154" x="6527800" y="4105275"/>
          <p14:tracePt t="59160" x="6503988" y="4105275"/>
          <p14:tracePt t="59168" x="6491288" y="4105275"/>
          <p14:tracePt t="59174" x="6480175" y="4105275"/>
          <p14:tracePt t="59182" x="6454775" y="4105275"/>
          <p14:tracePt t="59190" x="6443663" y="4105275"/>
          <p14:tracePt t="59195" x="6418263" y="4105275"/>
          <p14:tracePt t="59202" x="6381750" y="4092575"/>
          <p14:tracePt t="59209" x="6370638" y="4092575"/>
          <p14:tracePt t="59217" x="6345238" y="4092575"/>
          <p14:tracePt t="59223" x="6321425" y="4092575"/>
          <p14:tracePt t="59230" x="6297613" y="4092575"/>
          <p14:tracePt t="59239" x="6248400" y="4092575"/>
          <p14:tracePt t="59244" x="6175375" y="4092575"/>
          <p14:tracePt t="59250" x="6115050" y="4092575"/>
          <p14:tracePt t="59259" x="6065838" y="4092575"/>
          <p14:tracePt t="59265" x="5967413" y="4092575"/>
          <p14:tracePt t="59273" x="5919788" y="4105275"/>
          <p14:tracePt t="59279" x="5870575" y="4117975"/>
          <p14:tracePt t="59290" x="5810250" y="4129088"/>
          <p14:tracePt t="59292" x="5748338" y="4129088"/>
          <p14:tracePt t="59299" x="5688013" y="4154488"/>
          <p14:tracePt t="59309" x="5638800" y="4165600"/>
          <p14:tracePt t="59313" x="5591175" y="4191000"/>
          <p14:tracePt t="59320" x="5554663" y="4202113"/>
          <p14:tracePt t="59327" x="5529263" y="4202113"/>
          <p14:tracePt t="59334" x="5492750" y="4214813"/>
          <p14:tracePt t="59340" x="5481638" y="4214813"/>
          <p14:tracePt t="59348" x="5456238" y="4214813"/>
          <p14:tracePt t="59356" x="5445125" y="4214813"/>
          <p14:tracePt t="59362" x="5432425" y="4227513"/>
          <p14:tracePt t="59368" x="5419725" y="4227513"/>
          <p14:tracePt t="59389" x="5408613" y="4227513"/>
          <p14:tracePt t="59396" x="5408613" y="4238625"/>
          <p14:tracePt t="59404" x="5395913" y="4238625"/>
          <p14:tracePt t="59417" x="5383213" y="4238625"/>
          <p14:tracePt t="59423" x="5370513" y="4238625"/>
          <p14:tracePt t="59666" x="5395913" y="4191000"/>
          <p14:tracePt t="59674" x="5456238" y="4105275"/>
          <p14:tracePt t="59680" x="5529263" y="4032250"/>
          <p14:tracePt t="59693" x="5870575" y="3776663"/>
          <p14:tracePt t="59701" x="5980113" y="3714750"/>
          <p14:tracePt t="59714" x="6284913" y="3641725"/>
          <p14:tracePt t="59727" x="6394450" y="3617913"/>
          <p14:tracePt t="59729" x="6540500" y="3594100"/>
          <p14:tracePt t="59735" x="6662738" y="3594100"/>
          <p14:tracePt t="59742" x="6783388" y="3594100"/>
          <p14:tracePt t="59748" x="6905625" y="3594100"/>
          <p14:tracePt t="59756" x="7015163" y="3617913"/>
          <p14:tracePt t="59763" x="7100888" y="3617913"/>
          <p14:tracePt t="59769" x="7186613" y="3641725"/>
          <p14:tracePt t="59776" x="7270750" y="3690938"/>
          <p14:tracePt t="59783" x="7356475" y="3703638"/>
          <p14:tracePt t="59790" x="7416800" y="3740150"/>
          <p14:tracePt t="59796" x="7478713" y="3763963"/>
          <p14:tracePt t="59806" x="7539038" y="3787775"/>
          <p14:tracePt t="59811" x="7551738" y="3787775"/>
          <p14:tracePt t="59817" x="7575550" y="3813175"/>
          <p14:tracePt t="59831" x="7575550" y="3824288"/>
          <p14:tracePt t="59839" x="7575550" y="3836988"/>
          <p14:tracePt t="59846" x="7575550" y="3860800"/>
          <p14:tracePt t="59852" x="7575550" y="3873500"/>
          <p14:tracePt t="59859" x="7551738" y="3897313"/>
          <p14:tracePt t="60117" x="7551738" y="3617913"/>
          <p14:tracePt t="60130" x="7575550" y="2997200"/>
          <p14:tracePt t="60142" x="7588250" y="2655888"/>
          <p14:tracePt t="60144" x="7600950" y="2484438"/>
          <p14:tracePt t="60151" x="7612063" y="2179638"/>
          <p14:tracePt t="60158" x="7624763" y="1936750"/>
          <p14:tracePt t="60163" x="7648575" y="1766888"/>
          <p14:tracePt t="60170" x="7685088" y="1509713"/>
          <p14:tracePt t="60177" x="7721600" y="1339850"/>
          <p14:tracePt t="60183" x="7734300" y="1206500"/>
          <p14:tracePt t="60191" x="7783513" y="1011238"/>
          <p14:tracePt t="60197" x="7807325" y="865188"/>
          <p14:tracePt t="60206" x="7831138" y="766763"/>
          <p14:tracePt t="60211" x="7843838" y="669925"/>
          <p14:tracePt t="60218" x="7843838" y="584200"/>
          <p14:tracePt t="60225" x="7843838" y="547688"/>
          <p14:tracePt t="60232" x="7856538" y="487363"/>
          <p14:tracePt t="60240" x="7856538" y="474663"/>
          <p14:tracePt t="60247" x="7856538" y="463550"/>
          <p14:tracePt t="60253" x="7856538" y="438150"/>
          <p14:tracePt t="60260" x="7856538" y="427038"/>
          <p14:tracePt t="60273" x="7856538" y="414338"/>
          <p14:tracePt t="60295" x="7856538" y="401638"/>
          <p14:tracePt t="60308" x="7856538" y="390525"/>
          <p14:tracePt t="60323" x="7856538" y="377825"/>
          <p14:tracePt t="60343" x="7856538" y="365125"/>
          <p14:tracePt t="60358" x="7856538" y="354013"/>
          <p14:tracePt t="60364" x="7867650" y="341313"/>
          <p14:tracePt t="60372" x="7867650" y="328613"/>
          <p14:tracePt t="60377" x="7880350" y="317500"/>
          <p14:tracePt t="60384" x="7880350" y="268288"/>
          <p14:tracePt t="60391" x="7880350" y="255588"/>
          <p14:tracePt t="60398" x="7880350" y="206375"/>
          <p14:tracePt t="60408" x="7893050" y="195263"/>
          <p14:tracePt t="60413" x="7893050" y="182563"/>
          <p14:tracePt t="60419" x="7893050" y="158750"/>
          <p14:tracePt t="60425" x="7893050" y="146050"/>
          <p14:tracePt t="60433" x="7893050" y="133350"/>
          <p14:tracePt t="60447" x="7893050" y="122238"/>
          <p14:tracePt t="60480" x="7893050" y="109538"/>
          <p14:tracePt t="60502" x="7893050" y="96838"/>
          <p14:tracePt t="60538" x="7893050" y="85725"/>
          <p14:tracePt t="60571" x="7893050" y="73025"/>
          <p14:tracePt t="60578" x="7893050" y="60325"/>
          <p14:tracePt t="60585" x="7904163" y="49213"/>
          <p14:tracePt t="60600" x="7904163" y="36513"/>
          <p14:tracePt t="60607" x="7916863" y="127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155"/>
            <a:ext cx="4800600" cy="1325563"/>
          </a:xfrm>
        </p:spPr>
        <p:txBody>
          <a:bodyPr/>
          <a:lstStyle/>
          <a:p>
            <a:r>
              <a:rPr lang="en-ZA" u="sng" dirty="0">
                <a:solidFill>
                  <a:srgbClr val="00B050"/>
                </a:solidFill>
              </a:rPr>
              <a:t>Inclination of a Line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2CE2C5C-4885-37EF-9BE0-4D6125B02A41}"/>
                  </a:ext>
                </a:extLst>
              </p:cNvPr>
              <p:cNvSpPr txBox="1"/>
              <p:nvPr/>
            </p:nvSpPr>
            <p:spPr>
              <a:xfrm>
                <a:off x="6797388" y="2064930"/>
                <a:ext cx="3667991" cy="400110"/>
              </a:xfrm>
              <a:prstGeom prst="rect">
                <a:avLst/>
              </a:prstGeom>
              <a:solidFill>
                <a:srgbClr val="00B050">
                  <a:alpha val="36000"/>
                </a:srgbClr>
              </a:solidFill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ZA" sz="2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If tan </a:t>
                </a:r>
                <a14:m>
                  <m:oMath xmlns:m="http://schemas.openxmlformats.org/officeDocument/2006/math">
                    <m:r>
                      <a:rPr lang="en-ZA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ZA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ZA" sz="2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&gt; 0 , </a:t>
                </a:r>
                <a14:m>
                  <m:oMath xmlns:m="http://schemas.openxmlformats.org/officeDocument/2006/math">
                    <m:r>
                      <a:rPr lang="en-ZA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ZA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ZA" sz="2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is an acute angle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2CE2C5C-4885-37EF-9BE0-4D6125B02A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7388" y="2064930"/>
                <a:ext cx="3667991" cy="400110"/>
              </a:xfrm>
              <a:prstGeom prst="rect">
                <a:avLst/>
              </a:prstGeom>
              <a:blipFill>
                <a:blip r:embed="rId5"/>
                <a:stretch>
                  <a:fillRect l="-1490" t="-7463" r="-166" b="-25373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1E572C-9580-EBA2-0B56-4C9D77ECA0AD}"/>
                  </a:ext>
                </a:extLst>
              </p:cNvPr>
              <p:cNvSpPr txBox="1"/>
              <p:nvPr/>
            </p:nvSpPr>
            <p:spPr>
              <a:xfrm>
                <a:off x="1241713" y="1789403"/>
                <a:ext cx="4284519" cy="1561325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tan </a:t>
                </a:r>
                <a14:m>
                  <m:oMath xmlns:m="http://schemas.openxmlformats.org/officeDocument/2006/math">
                    <m:r>
                      <a:rPr lang="en-ZA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ZA" sz="3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ZA" sz="2800" b="0" i="0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ZA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ZA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ZA" sz="2800" b="0" i="1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den>
                    </m:f>
                  </m:oMath>
                </a14:m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= m</a:t>
                </a:r>
              </a:p>
              <a:p>
                <a:pPr algn="ctr"/>
                <a:endParaRPr lang="en-ZA" sz="28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ZA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[0</a:t>
                </a:r>
                <a:r>
                  <a:rPr lang="en-ZA" sz="2800" baseline="30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o </a:t>
                </a:r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;180</a:t>
                </a:r>
                <a:r>
                  <a:rPr lang="en-ZA" sz="2800" baseline="30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o</a:t>
                </a:r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]</a:t>
                </a:r>
                <a:r>
                  <a:rPr lang="en-ZA" sz="2800" u="sng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1E572C-9580-EBA2-0B56-4C9D77ECA0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713" y="1789403"/>
                <a:ext cx="4284519" cy="1561325"/>
              </a:xfrm>
              <a:prstGeom prst="rect">
                <a:avLst/>
              </a:prstGeom>
              <a:blipFill>
                <a:blip r:embed="rId6"/>
                <a:stretch>
                  <a:fillRect t="-3516" b="-976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8B6CBBAE-EF53-774A-2316-2C2D929F4945}"/>
              </a:ext>
            </a:extLst>
          </p:cNvPr>
          <p:cNvSpPr/>
          <p:nvPr/>
        </p:nvSpPr>
        <p:spPr>
          <a:xfrm>
            <a:off x="1129146" y="1660673"/>
            <a:ext cx="4509654" cy="182336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E1B954-858C-BE91-9B51-66D0F9267A72}"/>
              </a:ext>
            </a:extLst>
          </p:cNvPr>
          <p:cNvSpPr/>
          <p:nvPr/>
        </p:nvSpPr>
        <p:spPr>
          <a:xfrm>
            <a:off x="6643255" y="1999419"/>
            <a:ext cx="3976256" cy="122282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2763846-B976-85E4-FE5F-5D43925A6A3D}"/>
                  </a:ext>
                </a:extLst>
              </p:cNvPr>
              <p:cNvSpPr txBox="1"/>
              <p:nvPr/>
            </p:nvSpPr>
            <p:spPr>
              <a:xfrm>
                <a:off x="6818169" y="2709813"/>
                <a:ext cx="3667991" cy="400110"/>
              </a:xfrm>
              <a:prstGeom prst="rect">
                <a:avLst/>
              </a:prstGeom>
              <a:solidFill>
                <a:srgbClr val="00B050">
                  <a:alpha val="36000"/>
                </a:srgbClr>
              </a:solidFill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ZA" sz="2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If tan </a:t>
                </a:r>
                <a14:m>
                  <m:oMath xmlns:m="http://schemas.openxmlformats.org/officeDocument/2006/math">
                    <m:r>
                      <a:rPr lang="en-ZA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ZA" sz="2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&lt; 0, </a:t>
                </a:r>
                <a14:m>
                  <m:oMath xmlns:m="http://schemas.openxmlformats.org/officeDocument/2006/math">
                    <m:r>
                      <a:rPr lang="en-ZA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ZA" sz="2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is an obtuse angle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2763846-B976-85E4-FE5F-5D43925A6A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8169" y="2709813"/>
                <a:ext cx="3667991" cy="400110"/>
              </a:xfrm>
              <a:prstGeom prst="rect">
                <a:avLst/>
              </a:prstGeom>
              <a:blipFill>
                <a:blip r:embed="rId7"/>
                <a:stretch>
                  <a:fillRect l="-1490" t="-7463" r="-1325" b="-25373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8EF8F03-9ABC-79F2-0109-195F116C891B}"/>
              </a:ext>
            </a:extLst>
          </p:cNvPr>
          <p:cNvCxnSpPr>
            <a:cxnSpLocks/>
            <a:stCxn id="10" idx="1"/>
            <a:endCxn id="10" idx="3"/>
          </p:cNvCxnSpPr>
          <p:nvPr/>
        </p:nvCxnSpPr>
        <p:spPr>
          <a:xfrm>
            <a:off x="6643255" y="2610832"/>
            <a:ext cx="3976256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7FC08C3-4039-95F1-24C9-0CBBFF6EF9CC}"/>
              </a:ext>
            </a:extLst>
          </p:cNvPr>
          <p:cNvSpPr txBox="1"/>
          <p:nvPr/>
        </p:nvSpPr>
        <p:spPr>
          <a:xfrm>
            <a:off x="6553202" y="1660673"/>
            <a:ext cx="86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Note: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CA40EEE-2900-7C78-9167-044112768D96}"/>
              </a:ext>
            </a:extLst>
          </p:cNvPr>
          <p:cNvCxnSpPr>
            <a:cxnSpLocks/>
          </p:cNvCxnSpPr>
          <p:nvPr/>
        </p:nvCxnSpPr>
        <p:spPr>
          <a:xfrm>
            <a:off x="1051121" y="5086367"/>
            <a:ext cx="353767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8F54C84-4747-EC01-D353-F04B0437D79E}"/>
                  </a:ext>
                </a:extLst>
              </p:cNvPr>
              <p:cNvSpPr txBox="1"/>
              <p:nvPr/>
            </p:nvSpPr>
            <p:spPr>
              <a:xfrm>
                <a:off x="8278309" y="3886907"/>
                <a:ext cx="3075491" cy="2616101"/>
              </a:xfrm>
              <a:prstGeom prst="rect">
                <a:avLst/>
              </a:prstGeom>
              <a:solidFill>
                <a:srgbClr val="00B05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tan </a:t>
                </a:r>
                <a14:m>
                  <m:oMath xmlns:m="http://schemas.openxmlformats.org/officeDocument/2006/math">
                    <m:r>
                      <a:rPr lang="en-ZA" sz="24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?</a:t>
                </a:r>
              </a:p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ZA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ZA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=180</m:t>
                    </m:r>
                  </m:oMath>
                </a14:m>
                <a:r>
                  <a:rPr lang="en-ZA" sz="2400" baseline="30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o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endParaRPr lang="en-ZA" sz="24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tan 180</a:t>
                </a:r>
                <a:r>
                  <a:rPr lang="en-ZA" sz="2400" baseline="30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o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0</a:t>
                </a:r>
              </a:p>
              <a:p>
                <a:endParaRPr lang="en-ZA" sz="24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Therefore tan </a:t>
                </a:r>
                <a14:m>
                  <m:oMath xmlns:m="http://schemas.openxmlformats.org/officeDocument/2006/math">
                    <m:r>
                      <a:rPr lang="en-ZA" sz="24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m</a:t>
                </a:r>
                <a:endParaRPr lang="en-ZA" sz="20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ZA" sz="20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8F54C84-4747-EC01-D353-F04B0437D7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8309" y="3886907"/>
                <a:ext cx="3075491" cy="2616101"/>
              </a:xfrm>
              <a:prstGeom prst="rect">
                <a:avLst/>
              </a:prstGeom>
              <a:blipFill>
                <a:blip r:embed="rId8"/>
                <a:stretch>
                  <a:fillRect l="-3168" t="-18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90A4F32-2339-BE01-1F83-77D8ECBA1D53}"/>
                  </a:ext>
                </a:extLst>
              </p:cNvPr>
              <p:cNvSpPr txBox="1"/>
              <p:nvPr/>
            </p:nvSpPr>
            <p:spPr>
              <a:xfrm>
                <a:off x="4986617" y="3837740"/>
                <a:ext cx="2893868" cy="2677656"/>
              </a:xfrm>
              <a:prstGeom prst="rect">
                <a:avLst/>
              </a:prstGeom>
              <a:solidFill>
                <a:srgbClr val="00B05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m = 0</a:t>
                </a:r>
              </a:p>
              <a:p>
                <a:endParaRPr lang="en-ZA" sz="24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Gradient of any </a:t>
                </a:r>
              </a:p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Horizontal line = 0</a:t>
                </a:r>
              </a:p>
              <a:p>
                <a:endParaRPr lang="en-ZA" sz="24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ZA" sz="2400" b="0" i="0" baseline="-2500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y</a:t>
                </a:r>
                <a14:m>
                  <m:oMath xmlns:m="http://schemas.openxmlformats.org/officeDocument/2006/math">
                    <m:r>
                      <a:rPr lang="en-ZA" sz="2400" b="0" i="1" baseline="-2500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</a:t>
                </a:r>
              </a:p>
              <a:p>
                <a:r>
                  <a:rPr lang="en-ZA" sz="2400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Deviding</a:t>
                </a:r>
                <a:r>
                  <a:rPr lang="en-ZA" sz="24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0            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90A4F32-2339-BE01-1F83-77D8ECBA1D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6617" y="3837740"/>
                <a:ext cx="2893868" cy="2677656"/>
              </a:xfrm>
              <a:prstGeom prst="rect">
                <a:avLst/>
              </a:prstGeom>
              <a:blipFill>
                <a:blip r:embed="rId9"/>
                <a:stretch>
                  <a:fillRect l="-3158" t="-1822" b="-43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344A3FA-9994-28BE-88F9-BFA3DBB3678B}"/>
              </a:ext>
            </a:extLst>
          </p:cNvPr>
          <p:cNvCxnSpPr>
            <a:cxnSpLocks/>
          </p:cNvCxnSpPr>
          <p:nvPr/>
        </p:nvCxnSpPr>
        <p:spPr>
          <a:xfrm>
            <a:off x="2840665" y="3869524"/>
            <a:ext cx="0" cy="184366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8B29544-EC7C-D93F-E0B0-CE4A7F303912}"/>
              </a:ext>
            </a:extLst>
          </p:cNvPr>
          <p:cNvCxnSpPr>
            <a:cxnSpLocks/>
          </p:cNvCxnSpPr>
          <p:nvPr/>
        </p:nvCxnSpPr>
        <p:spPr>
          <a:xfrm>
            <a:off x="1314330" y="5086367"/>
            <a:ext cx="3074672" cy="0"/>
          </a:xfrm>
          <a:prstGeom prst="line">
            <a:avLst/>
          </a:prstGeom>
          <a:ln w="38100">
            <a:solidFill>
              <a:srgbClr val="FF33CC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Arc 29">
            <a:extLst>
              <a:ext uri="{FF2B5EF4-FFF2-40B4-BE49-F238E27FC236}">
                <a16:creationId xmlns:a16="http://schemas.microsoft.com/office/drawing/2014/main" id="{BEACBAE5-3E49-6DEF-7D14-C2E5DDC1960A}"/>
              </a:ext>
            </a:extLst>
          </p:cNvPr>
          <p:cNvSpPr/>
          <p:nvPr/>
        </p:nvSpPr>
        <p:spPr>
          <a:xfrm>
            <a:off x="2493189" y="4729274"/>
            <a:ext cx="716953" cy="714185"/>
          </a:xfrm>
          <a:prstGeom prst="arc">
            <a:avLst>
              <a:gd name="adj1" fmla="val 10791325"/>
              <a:gd name="adj2" fmla="val 0"/>
            </a:avLst>
          </a:prstGeom>
          <a:ln>
            <a:solidFill>
              <a:schemeClr val="bg1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1E2E41F-E65A-060C-581E-965154B76EAA}"/>
                  </a:ext>
                </a:extLst>
              </p:cNvPr>
              <p:cNvSpPr txBox="1"/>
              <p:nvPr/>
            </p:nvSpPr>
            <p:spPr>
              <a:xfrm>
                <a:off x="2608954" y="4609977"/>
                <a:ext cx="533400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ZA" sz="2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en-ZA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1E2E41F-E65A-060C-581E-965154B76E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8954" y="4609977"/>
                <a:ext cx="533400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1988585B-96BF-0564-A1F4-66E782138CE2}"/>
              </a:ext>
            </a:extLst>
          </p:cNvPr>
          <p:cNvSpPr txBox="1"/>
          <p:nvPr/>
        </p:nvSpPr>
        <p:spPr>
          <a:xfrm>
            <a:off x="920802" y="5832490"/>
            <a:ext cx="3667991" cy="707886"/>
          </a:xfrm>
          <a:prstGeom prst="rect">
            <a:avLst/>
          </a:prstGeom>
          <a:solidFill>
            <a:srgbClr val="00B050">
              <a:alpha val="36000"/>
            </a:srgb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Inclination angle is measured in Anticlockwise direction</a:t>
            </a:r>
          </a:p>
        </p:txBody>
      </p:sp>
      <p:pic>
        <p:nvPicPr>
          <p:cNvPr id="40" name="Audio 39">
            <a:hlinkClick r:id="" action="ppaction://media"/>
            <a:extLst>
              <a:ext uri="{FF2B5EF4-FFF2-40B4-BE49-F238E27FC236}">
                <a16:creationId xmlns:a16="http://schemas.microsoft.com/office/drawing/2014/main" id="{640F4447-EF23-D6EC-AB80-84E4F44276B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0910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908"/>
    </mc:Choice>
    <mc:Fallback xmlns="">
      <p:transition spd="slow" advTm="169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  <p:bldLst>
      <p:bldP spid="30" grpId="0" animBg="1"/>
      <p:bldP spid="32" grpId="0"/>
    </p:bldLst>
  </p:timing>
  <p:extLst>
    <p:ext uri="{3A86A75C-4F4B-4683-9AE1-C65F6400EC91}">
      <p14:laserTraceLst xmlns:p14="http://schemas.microsoft.com/office/powerpoint/2010/main">
        <p14:tracePtLst>
          <p14:tracePt t="248" x="4957763" y="1352550"/>
          <p14:tracePt t="6671" x="4932363" y="1363663"/>
          <p14:tracePt t="6678" x="4921250" y="1389063"/>
          <p14:tracePt t="6687" x="4884738" y="1425575"/>
          <p14:tracePt t="6691" x="4859338" y="1449388"/>
          <p14:tracePt t="6706" x="4811713" y="1498600"/>
          <p14:tracePt t="6711" x="4775200" y="1535113"/>
          <p14:tracePt t="6718" x="4738688" y="1558925"/>
          <p14:tracePt t="6725" x="4702175" y="1608138"/>
          <p14:tracePt t="6733" x="4652963" y="1644650"/>
          <p14:tracePt t="6740" x="4591050" y="1693863"/>
          <p14:tracePt t="6745" x="4530725" y="1754188"/>
          <p14:tracePt t="6752" x="4481513" y="1790700"/>
          <p14:tracePt t="6759" x="4408488" y="1851025"/>
          <p14:tracePt t="6766" x="4348163" y="1900238"/>
          <p14:tracePt t="6773" x="4298950" y="1924050"/>
          <p14:tracePt t="6783" x="4262438" y="1960563"/>
          <p14:tracePt t="6787" x="4214813" y="1985963"/>
          <p14:tracePt t="6794" x="4202113" y="2009775"/>
          <p14:tracePt t="6801" x="4178300" y="2033588"/>
          <p14:tracePt t="6808" x="4152900" y="2046288"/>
          <p14:tracePt t="6816" x="4152900" y="2058988"/>
          <p14:tracePt t="6823" x="4141788" y="2058988"/>
          <p14:tracePt t="6829" x="4129088" y="2070100"/>
          <p14:tracePt t="6835" x="4129088" y="2082800"/>
          <p14:tracePt t="6843" x="4116388" y="2082800"/>
          <p14:tracePt t="6850" x="4116388" y="2095500"/>
          <p14:tracePt t="6857" x="4105275" y="2106613"/>
          <p14:tracePt t="6871" x="4105275" y="2119313"/>
          <p14:tracePt t="6877" x="4092575" y="2132013"/>
          <p14:tracePt t="6883" x="4079875" y="2132013"/>
          <p14:tracePt t="6891" x="4079875" y="2143125"/>
          <p14:tracePt t="6900" x="4079875" y="2155825"/>
          <p14:tracePt t="6905" x="4056063" y="2168525"/>
          <p14:tracePt t="6912" x="4056063" y="2179638"/>
          <p14:tracePt t="6919" x="4056063" y="2192338"/>
          <p14:tracePt t="6926" x="4043363" y="2217738"/>
          <p14:tracePt t="6933" x="4019550" y="2254250"/>
          <p14:tracePt t="6940" x="4006850" y="2278063"/>
          <p14:tracePt t="6949" x="3983038" y="2301875"/>
          <p14:tracePt t="6953" x="3959225" y="2351088"/>
          <p14:tracePt t="6961" x="3946525" y="2400300"/>
          <p14:tracePt t="6967" x="3921125" y="2411413"/>
          <p14:tracePt t="6974" x="3897313" y="2436813"/>
          <p14:tracePt t="6983" x="3884613" y="2473325"/>
          <p14:tracePt t="6988" x="3860800" y="2484438"/>
          <p14:tracePt t="6995" x="3848100" y="2509838"/>
          <p14:tracePt t="7001" x="3824288" y="2533650"/>
          <p14:tracePt t="7010" x="3800475" y="2557463"/>
          <p14:tracePt t="7016" x="3751263" y="2582863"/>
          <p14:tracePt t="7022" x="3727450" y="2606675"/>
          <p14:tracePt t="7029" x="3714750" y="2606675"/>
          <p14:tracePt t="7036" x="3690938" y="2630488"/>
          <p14:tracePt t="7043" x="3665538" y="2643188"/>
          <p14:tracePt t="7050" x="3654425" y="2655888"/>
          <p14:tracePt t="7058" x="3641725" y="2655888"/>
          <p14:tracePt t="7064" x="3629025" y="2679700"/>
          <p14:tracePt t="7070" x="3617913" y="2679700"/>
          <p14:tracePt t="7078" x="3592513" y="2692400"/>
          <p14:tracePt t="7084" x="3568700" y="2703513"/>
          <p14:tracePt t="7092" x="3556000" y="2716213"/>
          <p14:tracePt t="7100" x="3544888" y="2716213"/>
          <p14:tracePt t="7105" x="3519488" y="2728913"/>
          <p14:tracePt t="7112" x="3495675" y="2728913"/>
          <p14:tracePt t="7119" x="3495675" y="2740025"/>
          <p14:tracePt t="7127" x="3482975" y="2740025"/>
          <p14:tracePt t="7133" x="3471863" y="2752725"/>
          <p14:tracePt t="7154" x="3459163" y="2765425"/>
          <p14:tracePt t="7160" x="3446463" y="2765425"/>
          <p14:tracePt t="7174" x="3435350" y="2765425"/>
          <p14:tracePt t="7189" x="3435350" y="2776538"/>
          <p14:tracePt t="7196" x="3422650" y="2776538"/>
          <p14:tracePt t="7209" x="3409950" y="2789238"/>
          <p14:tracePt t="7217" x="3398838" y="2789238"/>
          <p14:tracePt t="7223" x="3386138" y="2789238"/>
          <p14:tracePt t="7237" x="3373438" y="2789238"/>
          <p14:tracePt t="7244" x="3373438" y="2801938"/>
          <p14:tracePt t="7250" x="3362325" y="2801938"/>
          <p14:tracePt t="7258" x="3349625" y="2801938"/>
          <p14:tracePt t="7266" x="3349625" y="2814638"/>
          <p14:tracePt t="7271" x="3336925" y="2814638"/>
          <p14:tracePt t="7285" x="3325813" y="2814638"/>
          <p14:tracePt t="7292" x="3325813" y="2825750"/>
          <p14:tracePt t="7300" x="3313113" y="2825750"/>
          <p14:tracePt t="7307" x="3300413" y="2825750"/>
          <p14:tracePt t="7327" x="3289300" y="2838450"/>
          <p14:tracePt t="7341" x="3276600" y="2838450"/>
          <p14:tracePt t="7355" x="3263900" y="2851150"/>
          <p14:tracePt t="7368" x="3252788" y="2851150"/>
          <p14:tracePt t="7383" x="3240088" y="2862263"/>
          <p14:tracePt t="7403" x="3227388" y="2862263"/>
          <p14:tracePt t="7424" x="3214688" y="2862263"/>
          <p14:tracePt t="7451" x="3214688" y="2874963"/>
          <p14:tracePt t="7466" x="3203575" y="2874963"/>
          <p14:tracePt t="7514" x="3203575" y="2887663"/>
          <p14:tracePt t="7528" x="3214688" y="2887663"/>
          <p14:tracePt t="7534" x="3227388" y="2887663"/>
          <p14:tracePt t="7542" x="3240088" y="2887663"/>
          <p14:tracePt t="7550" x="3263900" y="2887663"/>
          <p14:tracePt t="7555" x="3300413" y="2887663"/>
          <p14:tracePt t="7562" x="3362325" y="2887663"/>
          <p14:tracePt t="7569" x="3409950" y="2887663"/>
          <p14:tracePt t="7576" x="3471863" y="2874963"/>
          <p14:tracePt t="7583" x="3508375" y="2874963"/>
          <p14:tracePt t="7589" x="3544888" y="2874963"/>
          <p14:tracePt t="7597" x="3581400" y="2862263"/>
          <p14:tracePt t="7603" x="3617913" y="2862263"/>
          <p14:tracePt t="7611" x="3654425" y="2862263"/>
          <p14:tracePt t="7617" x="3690938" y="2862263"/>
          <p14:tracePt t="7624" x="3727450" y="2851150"/>
          <p14:tracePt t="7631" x="3751263" y="2851150"/>
          <p14:tracePt t="7638" x="3800475" y="2851150"/>
          <p14:tracePt t="7645" x="3824288" y="2851150"/>
          <p14:tracePt t="7652" x="3848100" y="2851150"/>
          <p14:tracePt t="7659" x="3873500" y="2851150"/>
          <p14:tracePt t="7667" x="3897313" y="2851150"/>
          <p14:tracePt t="7673" x="3910013" y="2851150"/>
          <p14:tracePt t="7680" x="3933825" y="2851150"/>
          <p14:tracePt t="7686" x="3959225" y="2851150"/>
          <p14:tracePt t="7693" x="3970338" y="2838450"/>
          <p14:tracePt t="7700" x="3995738" y="2838450"/>
          <p14:tracePt t="7707" x="4006850" y="2838450"/>
          <p14:tracePt t="7716" x="4032250" y="2838450"/>
          <p14:tracePt t="7721" x="4043363" y="2838450"/>
          <p14:tracePt t="7728" x="4079875" y="2838450"/>
          <p14:tracePt t="7735" x="4092575" y="2838450"/>
          <p14:tracePt t="7742" x="4105275" y="2825750"/>
          <p14:tracePt t="7750" x="4129088" y="2825750"/>
          <p14:tracePt t="7756" x="4152900" y="2825750"/>
          <p14:tracePt t="7763" x="4178300" y="2825750"/>
          <p14:tracePt t="7770" x="4189413" y="2814638"/>
          <p14:tracePt t="7776" x="4225925" y="2814638"/>
          <p14:tracePt t="7783" x="4238625" y="2814638"/>
          <p14:tracePt t="7791" x="4262438" y="2814638"/>
          <p14:tracePt t="7800" x="4298950" y="2801938"/>
          <p14:tracePt t="7803" x="4311650" y="2801938"/>
          <p14:tracePt t="7811" x="4324350" y="2801938"/>
          <p14:tracePt t="7818" x="4348163" y="2801938"/>
          <p14:tracePt t="7825" x="4371975" y="2801938"/>
          <p14:tracePt t="7833" x="4397375" y="2801938"/>
          <p14:tracePt t="7839" x="4408488" y="2789238"/>
          <p14:tracePt t="7846" x="4433888" y="2789238"/>
          <p14:tracePt t="7852" x="4457700" y="2789238"/>
          <p14:tracePt t="7860" x="4481513" y="2776538"/>
          <p14:tracePt t="7867" x="4530725" y="2765425"/>
          <p14:tracePt t="7882" x="4579938" y="2752725"/>
          <p14:tracePt t="7887" x="4603750" y="2752725"/>
          <p14:tracePt t="7894" x="4627563" y="2740025"/>
          <p14:tracePt t="7900" x="4652963" y="2740025"/>
          <p14:tracePt t="7908" x="4665663" y="2728913"/>
          <p14:tracePt t="7916" x="4689475" y="2728913"/>
          <p14:tracePt t="7922" x="4713288" y="2728913"/>
          <p14:tracePt t="7929" x="4725988" y="2716213"/>
          <p14:tracePt t="7935" x="4749800" y="2716213"/>
          <p14:tracePt t="7943" x="4762500" y="2716213"/>
          <p14:tracePt t="7950" x="4786313" y="2703513"/>
          <p14:tracePt t="7957" x="4799013" y="2703513"/>
          <p14:tracePt t="7963" x="4811713" y="2703513"/>
          <p14:tracePt t="7970" x="4835525" y="2703513"/>
          <p14:tracePt t="7978" x="4859338" y="2692400"/>
          <p14:tracePt t="7991" x="4872038" y="2692400"/>
          <p14:tracePt t="8000" x="4884738" y="2692400"/>
          <p14:tracePt t="8005" x="4895850" y="2679700"/>
          <p14:tracePt t="8012" x="4908550" y="2679700"/>
          <p14:tracePt t="8018" x="4921250" y="2667000"/>
          <p14:tracePt t="8026" x="4932363" y="2667000"/>
          <p14:tracePt t="8039" x="4945063" y="2667000"/>
          <p14:tracePt t="8047" x="4957763" y="2667000"/>
          <p14:tracePt t="8059" x="4968875" y="2667000"/>
          <p14:tracePt t="8066" x="4981575" y="2667000"/>
          <p14:tracePt t="8081" x="4994275" y="2667000"/>
          <p14:tracePt t="8095" x="4994275" y="2655888"/>
          <p14:tracePt t="8108" x="5005388" y="2655888"/>
          <p14:tracePt t="8123" x="5018088" y="2655888"/>
          <p14:tracePt t="8150" x="5030788" y="2655888"/>
          <p14:tracePt t="8177" x="5041900" y="2655888"/>
          <p14:tracePt t="8212" x="5054600" y="2655888"/>
          <p14:tracePt t="9251" x="5041900" y="2655888"/>
          <p14:tracePt t="9258" x="5018088" y="2655888"/>
          <p14:tracePt t="9266" x="4957763" y="2667000"/>
          <p14:tracePt t="9273" x="4908550" y="2679700"/>
          <p14:tracePt t="9279" x="4835525" y="2703513"/>
          <p14:tracePt t="9285" x="4775200" y="2703513"/>
          <p14:tracePt t="9291" x="4713288" y="2703513"/>
          <p14:tracePt t="9299" x="4689475" y="2716213"/>
          <p14:tracePt t="9305" x="4640263" y="2728913"/>
          <p14:tracePt t="9311" x="4616450" y="2728913"/>
          <p14:tracePt t="9319" x="4591050" y="2728913"/>
          <p14:tracePt t="9326" x="4579938" y="2740025"/>
          <p14:tracePt t="9333" x="4554538" y="2740025"/>
          <p14:tracePt t="9339" x="4530725" y="2740025"/>
          <p14:tracePt t="9346" x="4506913" y="2740025"/>
          <p14:tracePt t="9354" x="4445000" y="2740025"/>
          <p14:tracePt t="9360" x="4348163" y="2752725"/>
          <p14:tracePt t="9366" x="4225925" y="2765425"/>
          <p14:tracePt t="9374" x="4116388" y="2789238"/>
          <p14:tracePt t="9383" x="4006850" y="2789238"/>
          <p14:tracePt t="9388" x="3921125" y="2789238"/>
          <p14:tracePt t="9395" x="3860800" y="2789238"/>
          <p14:tracePt t="9402" x="3775075" y="2801938"/>
          <p14:tracePt t="9408" x="3714750" y="2801938"/>
          <p14:tracePt t="9416" x="3654425" y="2801938"/>
          <p14:tracePt t="9423" x="3592513" y="2814638"/>
          <p14:tracePt t="9429" x="3568700" y="2814638"/>
          <p14:tracePt t="9436" x="3519488" y="2814638"/>
          <p14:tracePt t="9444" x="3471863" y="2814638"/>
          <p14:tracePt t="9450" x="3422650" y="2814638"/>
          <p14:tracePt t="9457" x="3362325" y="2814638"/>
          <p14:tracePt t="9464" x="3325813" y="2814638"/>
          <p14:tracePt t="9471" x="3300413" y="2814638"/>
          <p14:tracePt t="9477" x="3263900" y="2825750"/>
          <p14:tracePt t="9484" x="3240088" y="2825750"/>
          <p14:tracePt t="9492" x="3214688" y="2838450"/>
          <p14:tracePt t="9500" x="3203575" y="2838450"/>
          <p14:tracePt t="9505" x="3190875" y="2838450"/>
          <p14:tracePt t="9519" x="3178175" y="2851150"/>
          <p14:tracePt t="9526" x="3167063" y="2851150"/>
          <p14:tracePt t="9533" x="3154363" y="2851150"/>
          <p14:tracePt t="9540" x="3141663" y="2851150"/>
          <p14:tracePt t="9549" x="3130550" y="2851150"/>
          <p14:tracePt t="9553" x="3117850" y="2851150"/>
          <p14:tracePt t="9561" x="3105150" y="2851150"/>
          <p14:tracePt t="9568" x="3094038" y="2851150"/>
          <p14:tracePt t="9575" x="3081338" y="2851150"/>
          <p14:tracePt t="9583" x="3068638" y="2851150"/>
          <p14:tracePt t="9595" x="3057525" y="2851150"/>
          <p14:tracePt t="9602" x="3044825" y="2851150"/>
          <p14:tracePt t="9609" x="3032125" y="2851150"/>
          <p14:tracePt t="9617" x="3021013" y="2851150"/>
          <p14:tracePt t="9623" x="3008313" y="2851150"/>
          <p14:tracePt t="9630" x="2995613" y="2851150"/>
          <p14:tracePt t="9636" x="2971800" y="2862263"/>
          <p14:tracePt t="9644" x="2947988" y="2874963"/>
          <p14:tracePt t="9650" x="2935288" y="2874963"/>
          <p14:tracePt t="9658" x="2922588" y="2874963"/>
          <p14:tracePt t="9666" x="2911475" y="2874963"/>
          <p14:tracePt t="9671" x="2886075" y="2874963"/>
          <p14:tracePt t="9679" x="2874963" y="2874963"/>
          <p14:tracePt t="9685" x="2862263" y="2874963"/>
          <p14:tracePt t="9692" x="2849563" y="2887663"/>
          <p14:tracePt t="9700" x="2838450" y="2887663"/>
          <p14:tracePt t="9706" x="2813050" y="2887663"/>
          <p14:tracePt t="9727" x="2801938" y="2887663"/>
          <p14:tracePt t="9733" x="2789238" y="2887663"/>
          <p14:tracePt t="9750" x="2776538" y="2887663"/>
          <p14:tracePt t="9754" x="2765425" y="2887663"/>
          <p14:tracePt t="9761" x="2752725" y="2898775"/>
          <p14:tracePt t="9769" x="2740025" y="2898775"/>
          <p14:tracePt t="9775" x="2716213" y="2898775"/>
          <p14:tracePt t="9783" x="2703513" y="2898775"/>
          <p14:tracePt t="9789" x="2692400" y="2898775"/>
          <p14:tracePt t="9796" x="2679700" y="2898775"/>
          <p14:tracePt t="9802" x="2667000" y="2898775"/>
          <p14:tracePt t="9809" x="2643188" y="2911475"/>
          <p14:tracePt t="9817" x="2630488" y="2911475"/>
          <p14:tracePt t="9824" x="2619375" y="2911475"/>
          <p14:tracePt t="9830" x="2593975" y="2911475"/>
          <p14:tracePt t="9838" x="2570163" y="2924175"/>
          <p14:tracePt t="9844" x="2546350" y="2935288"/>
          <p14:tracePt t="9852" x="2533650" y="2947988"/>
          <p14:tracePt t="9858" x="2520950" y="2947988"/>
          <p14:tracePt t="9866" x="2497138" y="2960688"/>
          <p14:tracePt t="9871" x="2484438" y="2971800"/>
          <p14:tracePt t="9878" x="2471738" y="2971800"/>
          <p14:tracePt t="9886" x="2460625" y="2984500"/>
          <p14:tracePt t="9893" x="2447925" y="2984500"/>
          <p14:tracePt t="9902" x="2424113" y="2997200"/>
          <p14:tracePt t="9907" x="2411413" y="2997200"/>
          <p14:tracePt t="9914" x="2398713" y="3008313"/>
          <p14:tracePt t="9920" x="2387600" y="3008313"/>
          <p14:tracePt t="9928" x="2374900" y="3021013"/>
          <p14:tracePt t="9934" x="2362200" y="3021013"/>
          <p14:tracePt t="9941" x="2351088" y="3033713"/>
          <p14:tracePt t="9955" x="2338388" y="3033713"/>
          <p14:tracePt t="9969" x="2325688" y="3044825"/>
          <p14:tracePt t="9983" x="2314575" y="3044825"/>
          <p14:tracePt t="9997" x="2301875" y="3044825"/>
          <p14:tracePt t="10016" x="2301875" y="3057525"/>
          <p14:tracePt t="10025" x="2289175" y="3057525"/>
          <p14:tracePt t="10045" x="2278063" y="3070225"/>
          <p14:tracePt t="10108" x="2265363" y="3070225"/>
          <p14:tracePt t="10121" x="2265363" y="3081338"/>
          <p14:tracePt t="10156" x="2252663" y="3081338"/>
          <p14:tracePt t="10190" x="2241550" y="3094038"/>
          <p14:tracePt t="10260" x="2241550" y="3106738"/>
          <p14:tracePt t="10301" x="2241550" y="3117850"/>
          <p14:tracePt t="10316" x="2241550" y="3130550"/>
          <p14:tracePt t="10342" x="2241550" y="3143250"/>
          <p14:tracePt t="10370" x="2241550" y="3154363"/>
          <p14:tracePt t="10377" x="2241550" y="3167063"/>
          <p14:tracePt t="10411" x="2241550" y="3179763"/>
          <p14:tracePt t="10418" x="2241550" y="3190875"/>
          <p14:tracePt t="10440" x="2252663" y="3203575"/>
          <p14:tracePt t="10467" x="2252663" y="3216275"/>
          <p14:tracePt t="10474" x="2265363" y="3216275"/>
          <p14:tracePt t="10481" x="2265363" y="3227388"/>
          <p14:tracePt t="10494" x="2265363" y="3240088"/>
          <p14:tracePt t="10501" x="2278063" y="3240088"/>
          <p14:tracePt t="10517" x="2289175" y="3252788"/>
          <p14:tracePt t="10529" x="2301875" y="3263900"/>
          <p14:tracePt t="10543" x="2314575" y="3263900"/>
          <p14:tracePt t="10550" x="2314575" y="3276600"/>
          <p14:tracePt t="10557" x="2314575" y="3289300"/>
          <p14:tracePt t="10578" x="2325688" y="3289300"/>
          <p14:tracePt t="10591" x="2325688" y="3300413"/>
          <p14:tracePt t="10606" x="2338388" y="3300413"/>
          <p14:tracePt t="10626" x="2351088" y="3313113"/>
          <p14:tracePt t="10640" x="2362200" y="3313113"/>
          <p14:tracePt t="10650" x="2374900" y="3313113"/>
          <p14:tracePt t="10654" x="2387600" y="3313113"/>
          <p14:tracePt t="10660" x="2398713" y="3325813"/>
          <p14:tracePt t="10667" x="2424113" y="3325813"/>
          <p14:tracePt t="10675" x="2447925" y="3325813"/>
          <p14:tracePt t="10681" x="2471738" y="3336925"/>
          <p14:tracePt t="10688" x="2508250" y="3336925"/>
          <p14:tracePt t="10695" x="2533650" y="3349625"/>
          <p14:tracePt t="10702" x="2557463" y="3349625"/>
          <p14:tracePt t="10709" x="2570163" y="3349625"/>
          <p14:tracePt t="10716" x="2593975" y="3349625"/>
          <p14:tracePt t="10723" x="2606675" y="3349625"/>
          <p14:tracePt t="10736" x="2619375" y="3349625"/>
          <p14:tracePt t="10744" x="2630488" y="3349625"/>
          <p14:tracePt t="10758" x="2643188" y="3349625"/>
          <p14:tracePt t="10785" x="2655888" y="3349625"/>
          <p14:tracePt t="10806" x="2667000" y="3349625"/>
          <p14:tracePt t="10826" x="2679700" y="3349625"/>
          <p14:tracePt t="10840" x="2692400" y="3349625"/>
          <p14:tracePt t="10862" x="2703513" y="3349625"/>
          <p14:tracePt t="10876" x="2716213" y="3349625"/>
          <p14:tracePt t="10889" x="2728913" y="3349625"/>
          <p14:tracePt t="10904" x="2740025" y="3349625"/>
          <p14:tracePt t="10910" x="2752725" y="3349625"/>
          <p14:tracePt t="10925" x="2765425" y="3349625"/>
          <p14:tracePt t="10938" x="2776538" y="3336925"/>
          <p14:tracePt t="10945" x="2789238" y="3336925"/>
          <p14:tracePt t="10952" x="2789238" y="3325813"/>
          <p14:tracePt t="10973" x="2801938" y="3325813"/>
          <p14:tracePt t="10980" x="2801938" y="3313113"/>
          <p14:tracePt t="10986" x="2813050" y="3313113"/>
          <p14:tracePt t="11000" x="2813050" y="3300413"/>
          <p14:tracePt t="11008" x="2825750" y="3300413"/>
          <p14:tracePt t="11034" x="2838450" y="3300413"/>
          <p14:tracePt t="11063" x="2838450" y="3289300"/>
          <p14:tracePt t="11070" x="2849563" y="3289300"/>
          <p14:tracePt t="11112" x="2849563" y="3276600"/>
          <p14:tracePt t="11125" x="2862263" y="3276600"/>
          <p14:tracePt t="11249" x="2862263" y="3263900"/>
          <p14:tracePt t="11290" x="2862263" y="3252788"/>
          <p14:tracePt t="11380" x="2862263" y="3240088"/>
          <p14:tracePt t="11477" x="2862263" y="3227388"/>
          <p14:tracePt t="11499" x="2874963" y="3227388"/>
          <p14:tracePt t="11518" x="2874963" y="3216275"/>
          <p14:tracePt t="11547" x="2874963" y="3203575"/>
          <p14:tracePt t="11554" x="2886075" y="3203575"/>
          <p14:tracePt t="11567" x="2886075" y="3190875"/>
          <p14:tracePt t="11595" x="2886075" y="3179763"/>
          <p14:tracePt t="11636" x="2886075" y="3167063"/>
          <p14:tracePt t="11651" x="2886075" y="3154363"/>
          <p14:tracePt t="11672" x="2886075" y="3143250"/>
          <p14:tracePt t="11684" x="2886075" y="3130550"/>
          <p14:tracePt t="11700" x="2886075" y="3117850"/>
          <p14:tracePt t="11713" x="2886075" y="3106738"/>
          <p14:tracePt t="11740" x="2886075" y="3094038"/>
          <p14:tracePt t="11754" x="2874963" y="3094038"/>
          <p14:tracePt t="11761" x="2874963" y="3081338"/>
          <p14:tracePt t="11774" x="2874963" y="3070225"/>
          <p14:tracePt t="11795" x="2862263" y="3057525"/>
          <p14:tracePt t="11810" x="2862263" y="3044825"/>
          <p14:tracePt t="11817" x="2849563" y="3044825"/>
          <p14:tracePt t="11824" x="2825750" y="3033713"/>
          <p14:tracePt t="11833" x="2825750" y="3021013"/>
          <p14:tracePt t="11850" x="2825750" y="3008313"/>
          <p14:tracePt t="11857" x="2813050" y="3008313"/>
          <p14:tracePt t="11863" x="2801938" y="3008313"/>
          <p14:tracePt t="11884" x="2789238" y="2997200"/>
          <p14:tracePt t="11900" x="2776538" y="2997200"/>
          <p14:tracePt t="11905" x="2765425" y="2997200"/>
          <p14:tracePt t="11912" x="2752725" y="2984500"/>
          <p14:tracePt t="11919" x="2740025" y="2984500"/>
          <p14:tracePt t="11926" x="2740025" y="2971800"/>
          <p14:tracePt t="11933" x="2728913" y="2971800"/>
          <p14:tracePt t="11940" x="2716213" y="2971800"/>
          <p14:tracePt t="11949" x="2703513" y="2960688"/>
          <p14:tracePt t="11953" x="2692400" y="2960688"/>
          <p14:tracePt t="11960" x="2679700" y="2960688"/>
          <p14:tracePt t="11967" x="2667000" y="2947988"/>
          <p14:tracePt t="11974" x="2643188" y="2947988"/>
          <p14:tracePt t="11984" x="2630488" y="2947988"/>
          <p14:tracePt t="11989" x="2619375" y="2947988"/>
          <p14:tracePt t="11995" x="2582863" y="2947988"/>
          <p14:tracePt t="12002" x="2557463" y="2947988"/>
          <p14:tracePt t="12009" x="2520950" y="2947988"/>
          <p14:tracePt t="12016" x="2484438" y="2947988"/>
          <p14:tracePt t="12023" x="2460625" y="2960688"/>
          <p14:tracePt t="12030" x="2447925" y="2960688"/>
          <p14:tracePt t="12037" x="2424113" y="2960688"/>
          <p14:tracePt t="12044" x="2411413" y="2960688"/>
          <p14:tracePt t="12050" x="2411413" y="2971800"/>
          <p14:tracePt t="12064" x="2398713" y="2971800"/>
          <p14:tracePt t="12078" x="2387600" y="2971800"/>
          <p14:tracePt t="12092" x="2374900" y="2971800"/>
          <p14:tracePt t="12106" x="2374900" y="2984500"/>
          <p14:tracePt t="12112" x="2362200" y="2984500"/>
          <p14:tracePt t="12140" x="2351088" y="2984500"/>
          <p14:tracePt t="12196" x="2338388" y="2984500"/>
          <p14:tracePt t="12245" x="2325688" y="2997200"/>
          <p14:tracePt t="12272" x="2325688" y="3008313"/>
          <p14:tracePt t="12327" x="2325688" y="3021013"/>
          <p14:tracePt t="12591" x="2338388" y="3021013"/>
          <p14:tracePt t="12602" x="2338388" y="3008313"/>
          <p14:tracePt t="12638" x="2338388" y="2997200"/>
          <p14:tracePt t="12652" x="2351088" y="2997200"/>
          <p14:tracePt t="12680" x="2351088" y="2984500"/>
          <p14:tracePt t="13746" x="2351088" y="2971800"/>
          <p14:tracePt t="14045" x="2351088" y="2960688"/>
          <p14:tracePt t="14051" x="2351088" y="2947988"/>
          <p14:tracePt t="14059" x="2351088" y="2935288"/>
          <p14:tracePt t="14066" x="2351088" y="2911475"/>
          <p14:tracePt t="14075" x="2351088" y="2887663"/>
          <p14:tracePt t="14077" x="2351088" y="2874963"/>
          <p14:tracePt t="14086" x="2351088" y="2862263"/>
          <p14:tracePt t="14090" x="2351088" y="2851150"/>
          <p14:tracePt t="14097" x="2351088" y="2825750"/>
          <p14:tracePt t="14104" x="2338388" y="2814638"/>
          <p14:tracePt t="14111" x="2338388" y="2801938"/>
          <p14:tracePt t="14139" x="2338388" y="2789238"/>
          <p14:tracePt t="14152" x="2338388" y="2776538"/>
          <p14:tracePt t="14174" x="2338388" y="2765425"/>
          <p14:tracePt t="14201" x="2338388" y="2752725"/>
          <p14:tracePt t="14250" x="2338388" y="2740025"/>
          <p14:tracePt t="14263" x="2325688" y="2740025"/>
          <p14:tracePt t="15607" x="2325688" y="2728913"/>
          <p14:tracePt t="15627" x="2338388" y="2728913"/>
          <p14:tracePt t="15635" x="2338388" y="2716213"/>
          <p14:tracePt t="15640" x="2351088" y="2716213"/>
          <p14:tracePt t="15653" x="2351088" y="2703513"/>
          <p14:tracePt t="15660" x="2362200" y="2703513"/>
          <p14:tracePt t="15674" x="2374900" y="2703513"/>
          <p14:tracePt t="15680" x="2374900" y="2692400"/>
          <p14:tracePt t="15687" x="2387600" y="2692400"/>
          <p14:tracePt t="15715" x="2387600" y="2679700"/>
          <p14:tracePt t="15723" x="2398713" y="2679700"/>
          <p14:tracePt t="15785" x="2411413" y="2679700"/>
          <p14:tracePt t="15833" x="2424113" y="2679700"/>
          <p14:tracePt t="15861" x="2435225" y="2667000"/>
          <p14:tracePt t="15881" x="2447925" y="2667000"/>
          <p14:tracePt t="15895" x="2460625" y="2655888"/>
          <p14:tracePt t="15909" x="2471738" y="2655888"/>
          <p14:tracePt t="15916" x="2484438" y="2643188"/>
          <p14:tracePt t="15937" x="2497138" y="2643188"/>
          <p14:tracePt t="15944" x="2497138" y="2630488"/>
          <p14:tracePt t="15951" x="2508250" y="2630488"/>
          <p14:tracePt t="15966" x="2508250" y="2619375"/>
          <p14:tracePt t="15972" x="2520950" y="2619375"/>
          <p14:tracePt t="15984" x="2533650" y="2619375"/>
          <p14:tracePt t="15992" x="2533650" y="2606675"/>
          <p14:tracePt t="16006" x="2546350" y="2606675"/>
          <p14:tracePt t="16048" x="2546350" y="2593975"/>
          <p14:tracePt t="16061" x="2557463" y="2593975"/>
          <p14:tracePt t="16112" x="2570163" y="2593975"/>
          <p14:tracePt t="16145" x="2582863" y="2593975"/>
          <p14:tracePt t="16187" x="2593975" y="2593975"/>
          <p14:tracePt t="16207" x="2606675" y="2593975"/>
          <p14:tracePt t="16256" x="2619375" y="2593975"/>
          <p14:tracePt t="16298" x="2630488" y="2593975"/>
          <p14:tracePt t="16394" x="2643188" y="2593975"/>
          <p14:tracePt t="16464" x="2655888" y="2593975"/>
          <p14:tracePt t="16476" x="2667000" y="2593975"/>
          <p14:tracePt t="16491" x="2679700" y="2593975"/>
          <p14:tracePt t="16510" x="2692400" y="2593975"/>
          <p14:tracePt t="16524" x="2703513" y="2593975"/>
          <p14:tracePt t="16532" x="2716213" y="2593975"/>
          <p14:tracePt t="16545" x="2740025" y="2593975"/>
          <p14:tracePt t="16552" x="2752725" y="2593975"/>
          <p14:tracePt t="16573" x="2765425" y="2593975"/>
          <p14:tracePt t="16580" x="2776538" y="2593975"/>
          <p14:tracePt t="16600" x="2789238" y="2593975"/>
          <p14:tracePt t="16622" x="2801938" y="2593975"/>
          <p14:tracePt t="16642" x="2813050" y="2593975"/>
          <p14:tracePt t="16656" x="2825750" y="2593975"/>
          <p14:tracePt t="16676" x="2838450" y="2593975"/>
          <p14:tracePt t="16691" x="2849563" y="2593975"/>
          <p14:tracePt t="16704" x="2862263" y="2593975"/>
          <p14:tracePt t="16718" x="2874963" y="2593975"/>
          <p14:tracePt t="16740" x="2886075" y="2593975"/>
          <p14:tracePt t="16774" x="2898775" y="2593975"/>
          <p14:tracePt t="16822" x="2911475" y="2593975"/>
          <p14:tracePt t="16856" x="2922588" y="2593975"/>
          <p14:tracePt t="16899" x="2922588" y="2606675"/>
          <p14:tracePt t="17363" x="2947988" y="2619375"/>
          <p14:tracePt t="17369" x="2984500" y="2619375"/>
          <p14:tracePt t="17375" x="3008313" y="2619375"/>
          <p14:tracePt t="17385" x="3044825" y="2630488"/>
          <p14:tracePt t="17390" x="3068638" y="2643188"/>
          <p14:tracePt t="17403" x="3117850" y="2643188"/>
          <p14:tracePt t="17411" x="3154363" y="2655888"/>
          <p14:tracePt t="17421" x="3178175" y="2655888"/>
          <p14:tracePt t="17424" x="3203575" y="2655888"/>
          <p14:tracePt t="17434" x="3240088" y="2655888"/>
          <p14:tracePt t="17439" x="3263900" y="2655888"/>
          <p14:tracePt t="17445" x="3276600" y="2667000"/>
          <p14:tracePt t="17454" x="3325813" y="2679700"/>
          <p14:tracePt t="17458" x="3349625" y="2679700"/>
          <p14:tracePt t="17472" x="3373438" y="2692400"/>
          <p14:tracePt t="17473" x="3398838" y="2692400"/>
          <p14:tracePt t="17478" x="3435350" y="2692400"/>
          <p14:tracePt t="17485" x="3459163" y="2703513"/>
          <p14:tracePt t="17492" x="3495675" y="2703513"/>
          <p14:tracePt t="17500" x="3556000" y="2716213"/>
          <p14:tracePt t="17506" x="3592513" y="2728913"/>
          <p14:tracePt t="17513" x="3617913" y="2740025"/>
          <p14:tracePt t="17520" x="3654425" y="2740025"/>
          <p14:tracePt t="17526" x="3665538" y="2740025"/>
          <p14:tracePt t="17534" x="3690938" y="2752725"/>
          <p14:tracePt t="17540" x="3702050" y="2752725"/>
          <p14:tracePt t="17550" x="3727450" y="2765425"/>
          <p14:tracePt t="17555" x="3738563" y="2765425"/>
          <p14:tracePt t="17569" x="3763963" y="2765425"/>
          <p14:tracePt t="17582" x="3775075" y="2776538"/>
          <p14:tracePt t="17596" x="3787775" y="2776538"/>
          <p14:tracePt t="17603" x="3800475" y="2776538"/>
          <p14:tracePt t="17624" x="3811588" y="2776538"/>
          <p14:tracePt t="17632" x="3811588" y="2789238"/>
          <p14:tracePt t="17639" x="3824288" y="2789238"/>
          <p14:tracePt t="17665" x="3836988" y="2789238"/>
          <p14:tracePt t="17679" x="3848100" y="2801938"/>
          <p14:tracePt t="17700" x="3860800" y="2801938"/>
          <p14:tracePt t="17708" x="3873500" y="2801938"/>
          <p14:tracePt t="17721" x="3884613" y="2801938"/>
          <p14:tracePt t="17729" x="3897313" y="2801938"/>
          <p14:tracePt t="17734" x="3910013" y="2801938"/>
          <p14:tracePt t="17741" x="3921125" y="2801938"/>
          <p14:tracePt t="17750" x="3933825" y="2801938"/>
          <p14:tracePt t="17755" x="3959225" y="2801938"/>
          <p14:tracePt t="17762" x="3970338" y="2801938"/>
          <p14:tracePt t="17769" x="3983038" y="2789238"/>
          <p14:tracePt t="17777" x="3995738" y="2789238"/>
          <p14:tracePt t="17783" x="4006850" y="2789238"/>
          <p14:tracePt t="17790" x="4019550" y="2765425"/>
          <p14:tracePt t="17801" x="4043363" y="2765425"/>
          <p14:tracePt t="17803" x="4056063" y="2752725"/>
          <p14:tracePt t="17810" x="4079875" y="2752725"/>
          <p14:tracePt t="17818" x="4092575" y="2740025"/>
          <p14:tracePt t="17825" x="4105275" y="2728913"/>
          <p14:tracePt t="17833" x="4129088" y="2716213"/>
          <p14:tracePt t="17839" x="4141788" y="2716213"/>
          <p14:tracePt t="17846" x="4152900" y="2716213"/>
          <p14:tracePt t="17851" x="4165600" y="2692400"/>
          <p14:tracePt t="17859" x="4178300" y="2692400"/>
          <p14:tracePt t="17866" x="4189413" y="2692400"/>
          <p14:tracePt t="17873" x="4189413" y="2679700"/>
          <p14:tracePt t="17879" x="4202113" y="2667000"/>
          <p14:tracePt t="17894" x="4214813" y="2667000"/>
          <p14:tracePt t="17901" x="4214813" y="2655888"/>
          <p14:tracePt t="17908" x="4225925" y="2655888"/>
          <p14:tracePt t="17921" x="4238625" y="2643188"/>
          <p14:tracePt t="17935" x="4251325" y="2643188"/>
          <p14:tracePt t="17957" x="4251325" y="2630488"/>
          <p14:tracePt t="17963" x="4262438" y="2630488"/>
          <p14:tracePt t="17976" x="4275138" y="2630488"/>
          <p14:tracePt t="17983" x="4275138" y="2619375"/>
          <p14:tracePt t="17990" x="4287838" y="2619375"/>
          <p14:tracePt t="18005" x="4287838" y="2606675"/>
          <p14:tracePt t="18011" x="4298950" y="2606675"/>
          <p14:tracePt t="18025" x="4298950" y="2593975"/>
          <p14:tracePt t="18033" x="4311650" y="2593975"/>
          <p14:tracePt t="18088" x="4324350" y="2582863"/>
          <p14:tracePt t="18122" x="4324350" y="2570163"/>
          <p14:tracePt t="18191" x="4335463" y="2570163"/>
          <p14:tracePt t="18766" x="4287838" y="2557463"/>
          <p14:tracePt t="18773" x="4214813" y="2546350"/>
          <p14:tracePt t="18783" x="4079875" y="2533650"/>
          <p14:tracePt t="18786" x="3946525" y="2533650"/>
          <p14:tracePt t="18794" x="3860800" y="2533650"/>
          <p14:tracePt t="18801" x="3714750" y="2546350"/>
          <p14:tracePt t="18807" x="3605213" y="2557463"/>
          <p14:tracePt t="18820" x="3446463" y="2619375"/>
          <p14:tracePt t="18828" x="3386138" y="2619375"/>
          <p14:tracePt t="18833" x="3349625" y="2643188"/>
          <p14:tracePt t="18841" x="3276600" y="2692400"/>
          <p14:tracePt t="18849" x="3203575" y="2716213"/>
          <p14:tracePt t="18855" x="3117850" y="2752725"/>
          <p14:tracePt t="18861" x="3057525" y="2776538"/>
          <p14:tracePt t="18869" x="2995613" y="2801938"/>
          <p14:tracePt t="18883" x="2874963" y="2851150"/>
          <p14:tracePt t="18889" x="2825750" y="2862263"/>
          <p14:tracePt t="18897" x="2813050" y="2874963"/>
          <p14:tracePt t="18903" x="2789238" y="2887663"/>
          <p14:tracePt t="18916" x="2776538" y="2887663"/>
          <p14:tracePt t="18932" x="2776538" y="2898775"/>
          <p14:tracePt t="18959" x="2765425" y="2898775"/>
          <p14:tracePt t="18973" x="2752725" y="2898775"/>
          <p14:tracePt t="18979" x="2740025" y="2898775"/>
          <p14:tracePt t="18986" x="2728913" y="2911475"/>
          <p14:tracePt t="18993" x="2703513" y="2911475"/>
          <p14:tracePt t="19001" x="2679700" y="2911475"/>
          <p14:tracePt t="19007" x="2655888" y="2924175"/>
          <p14:tracePt t="19015" x="2643188" y="2924175"/>
          <p14:tracePt t="19020" x="2619375" y="2935288"/>
          <p14:tracePt t="19028" x="2606675" y="2935288"/>
          <p14:tracePt t="19034" x="2593975" y="2947988"/>
          <p14:tracePt t="19042" x="2582863" y="2960688"/>
          <p14:tracePt t="19056" x="2557463" y="2960688"/>
          <p14:tracePt t="19062" x="2557463" y="2971800"/>
          <p14:tracePt t="19082" x="2546350" y="2971800"/>
          <p14:tracePt t="19100" x="2546350" y="2984500"/>
          <p14:tracePt t="19103" x="2533650" y="2984500"/>
          <p14:tracePt t="19124" x="2520950" y="2984500"/>
          <p14:tracePt t="19138" x="2508250" y="2997200"/>
          <p14:tracePt t="19151" x="2497138" y="3021013"/>
          <p14:tracePt t="19173" x="2484438" y="3033713"/>
          <p14:tracePt t="19187" x="2484438" y="3044825"/>
          <p14:tracePt t="19194" x="2471738" y="3057525"/>
          <p14:tracePt t="19215" x="2460625" y="3057525"/>
          <p14:tracePt t="19233" x="2460625" y="3070225"/>
          <p14:tracePt t="19235" x="2447925" y="3070225"/>
          <p14:tracePt t="19242" x="2447925" y="3081338"/>
          <p14:tracePt t="19257" x="2447925" y="3094038"/>
          <p14:tracePt t="19270" x="2435225" y="3106738"/>
          <p14:tracePt t="19276" x="2435225" y="3117850"/>
          <p14:tracePt t="19290" x="2435225" y="3130550"/>
          <p14:tracePt t="19305" x="2424113" y="3130550"/>
          <p14:tracePt t="19311" x="2424113" y="3143250"/>
          <p14:tracePt t="19332" x="2424113" y="3154363"/>
          <p14:tracePt t="19346" x="2411413" y="3154363"/>
          <p14:tracePt t="19366" x="2411413" y="3167063"/>
          <p14:tracePt t="19380" x="2398713" y="3179763"/>
          <p14:tracePt t="19415" x="2398713" y="3190875"/>
          <p14:tracePt t="19464" x="2398713" y="3203575"/>
          <p14:tracePt t="19512" x="2398713" y="3216275"/>
          <p14:tracePt t="19610" x="2398713" y="3227388"/>
          <p14:tracePt t="19726" x="2398713" y="3240088"/>
          <p14:tracePt t="19753" x="2411413" y="3252788"/>
          <p14:tracePt t="19770" x="2411413" y="3263900"/>
          <p14:tracePt t="19776" x="2424113" y="3263900"/>
          <p14:tracePt t="19797" x="2424113" y="3276600"/>
          <p14:tracePt t="19824" x="2435225" y="3276600"/>
          <p14:tracePt t="19834" x="2435225" y="3289300"/>
          <p14:tracePt t="19855" x="2447925" y="3289300"/>
          <p14:tracePt t="19867" x="2460625" y="3289300"/>
          <p14:tracePt t="19872" x="2460625" y="3300413"/>
          <p14:tracePt t="19885" x="2471738" y="3300413"/>
          <p14:tracePt t="19886" x="2471738" y="3313113"/>
          <p14:tracePt t="19893" x="2484438" y="3313113"/>
          <p14:tracePt t="19904" x="2508250" y="3325813"/>
          <p14:tracePt t="19908" x="2533650" y="3336925"/>
          <p14:tracePt t="19912" x="2557463" y="3349625"/>
          <p14:tracePt t="19919" x="2593975" y="3362325"/>
          <p14:tracePt t="19926" x="2643188" y="3373438"/>
          <p14:tracePt t="19933" x="2716213" y="3398838"/>
          <p14:tracePt t="19940" x="2752725" y="3409950"/>
          <p14:tracePt t="19947" x="2825750" y="3422650"/>
          <p14:tracePt t="19954" x="2862263" y="3435350"/>
          <p14:tracePt t="19960" x="2911475" y="3448050"/>
          <p14:tracePt t="19968" x="2935288" y="3448050"/>
          <p14:tracePt t="19975" x="2947988" y="3448050"/>
          <p14:tracePt t="19983" x="2959100" y="3459163"/>
          <p14:tracePt t="19989" x="2984500" y="3459163"/>
          <p14:tracePt t="19995" x="3008313" y="3459163"/>
          <p14:tracePt t="20003" x="3021013" y="3471863"/>
          <p14:tracePt t="20009" x="3044825" y="3471863"/>
          <p14:tracePt t="20016" x="3057525" y="3484563"/>
          <p14:tracePt t="20023" x="3068638" y="3484563"/>
          <p14:tracePt t="20031" x="3094038" y="3484563"/>
          <p14:tracePt t="20037" x="3105150" y="3484563"/>
          <p14:tracePt t="20044" x="3117850" y="3484563"/>
          <p14:tracePt t="20050" x="3130550" y="3484563"/>
          <p14:tracePt t="20058" x="3154363" y="3484563"/>
          <p14:tracePt t="20066" x="3167063" y="3495675"/>
          <p14:tracePt t="20072" x="3178175" y="3495675"/>
          <p14:tracePt t="20079" x="3203575" y="3495675"/>
          <p14:tracePt t="20093" x="3214688" y="3508375"/>
          <p14:tracePt t="20099" x="3227388" y="3508375"/>
          <p14:tracePt t="20106" x="3252788" y="3521075"/>
          <p14:tracePt t="20120" x="3263900" y="3521075"/>
          <p14:tracePt t="20133" x="3276600" y="3521075"/>
          <p14:tracePt t="20141" x="3300413" y="3521075"/>
          <p14:tracePt t="20154" x="3313113" y="3521075"/>
          <p14:tracePt t="20162" x="3313113" y="3532188"/>
          <p14:tracePt t="20182" x="3325813" y="3532188"/>
          <p14:tracePt t="20197" x="3336925" y="3532188"/>
          <p14:tracePt t="20202" x="3336925" y="3544888"/>
          <p14:tracePt t="20210" x="3349625" y="3544888"/>
          <p14:tracePt t="20233" x="3362325" y="3544888"/>
          <p14:tracePt t="20237" x="3373438" y="3544888"/>
          <p14:tracePt t="20265" x="3386138" y="3544888"/>
          <p14:tracePt t="20307" x="3398838" y="3544888"/>
          <p14:tracePt t="20369" x="3409950" y="3544888"/>
          <p14:tracePt t="20794" x="3409950" y="3532188"/>
          <p14:tracePt t="20805" x="3422650" y="3532188"/>
          <p14:tracePt t="20854" x="3422650" y="3521075"/>
          <p14:tracePt t="20916" x="3435350" y="3521075"/>
          <p14:tracePt t="20979" x="3446463" y="3521075"/>
          <p14:tracePt t="21027" x="3459163" y="3508375"/>
          <p14:tracePt t="21040" x="3471863" y="3508375"/>
          <p14:tracePt t="21054" x="3482975" y="3508375"/>
          <p14:tracePt t="21061" x="3495675" y="3508375"/>
          <p14:tracePt t="21075" x="3508375" y="3508375"/>
          <p14:tracePt t="21085" x="3519488" y="3508375"/>
          <p14:tracePt t="21089" x="3532188" y="3495675"/>
          <p14:tracePt t="21096" x="3544888" y="3495675"/>
          <p14:tracePt t="21110" x="3556000" y="3495675"/>
          <p14:tracePt t="21119" x="3568700" y="3495675"/>
          <p14:tracePt t="21123" x="3581400" y="3495675"/>
          <p14:tracePt t="21134" x="3592513" y="3495675"/>
          <p14:tracePt t="21137" x="3605213" y="3495675"/>
          <p14:tracePt t="21144" x="3617913" y="3495675"/>
          <p14:tracePt t="21156" x="3629025" y="3495675"/>
          <p14:tracePt t="21160" x="3641725" y="3495675"/>
          <p14:tracePt t="21170" x="3654425" y="3495675"/>
          <p14:tracePt t="21172" x="3665538" y="3495675"/>
          <p14:tracePt t="21184" x="3678238" y="3495675"/>
          <p14:tracePt t="21187" x="3690938" y="3495675"/>
          <p14:tracePt t="21193" x="3702050" y="3495675"/>
          <p14:tracePt t="21200" x="3727450" y="3495675"/>
          <p14:tracePt t="21207" x="3738563" y="3495675"/>
          <p14:tracePt t="21220" x="3751263" y="3495675"/>
          <p14:tracePt t="21227" x="3751263" y="3508375"/>
          <p14:tracePt t="21236" x="3763963" y="3508375"/>
          <p14:tracePt t="21248" x="3775075" y="3508375"/>
          <p14:tracePt t="21262" x="3787775" y="3508375"/>
          <p14:tracePt t="21276" x="3800475" y="3508375"/>
          <p14:tracePt t="21297" x="3811588" y="3508375"/>
          <p14:tracePt t="21310" x="3824288" y="3508375"/>
          <p14:tracePt t="21339" x="3836988" y="3508375"/>
          <p14:tracePt t="21359" x="3848100" y="3508375"/>
          <p14:tracePt t="21380" x="3860800" y="3508375"/>
          <p14:tracePt t="21449" x="3873500" y="3508375"/>
          <p14:tracePt t="21760" x="3884613" y="3508375"/>
          <p14:tracePt t="21810" x="3897313" y="3508375"/>
          <p14:tracePt t="21872" x="3910013" y="3508375"/>
          <p14:tracePt t="21912" x="3921125" y="3508375"/>
          <p14:tracePt t="21947" x="3933825" y="3508375"/>
          <p14:tracePt t="22011" x="3946525" y="3508375"/>
          <p14:tracePt t="22396" x="3959225" y="3508375"/>
          <p14:tracePt t="22479" x="3970338" y="3508375"/>
          <p14:tracePt t="22603" x="3983038" y="3508375"/>
          <p14:tracePt t="22682" x="3995738" y="3508375"/>
          <p14:tracePt t="22756" x="4006850" y="3508375"/>
          <p14:tracePt t="22928" x="4019550" y="3508375"/>
          <p14:tracePt t="23440" x="4019550" y="3495675"/>
          <p14:tracePt t="24456" x="4019550" y="3484563"/>
          <p14:tracePt t="24546" x="4006850" y="3484563"/>
          <p14:tracePt t="25071" x="3995738" y="3484563"/>
          <p14:tracePt t="25752" x="3983038" y="3484563"/>
          <p14:tracePt t="25756" x="3970338" y="3495675"/>
          <p14:tracePt t="25764" x="3959225" y="3508375"/>
          <p14:tracePt t="25772" x="3933825" y="3508375"/>
          <p14:tracePt t="25777" x="3921125" y="3521075"/>
          <p14:tracePt t="25785" x="3910013" y="3532188"/>
          <p14:tracePt t="25791" x="3910013" y="3544888"/>
          <p14:tracePt t="25801" x="3897313" y="3544888"/>
          <p14:tracePt t="25804" x="3873500" y="3557588"/>
          <p14:tracePt t="25811" x="3860800" y="3557588"/>
          <p14:tracePt t="25818" x="3860800" y="3568700"/>
          <p14:tracePt t="25825" x="3848100" y="3568700"/>
          <p14:tracePt t="25832" x="3836988" y="3594100"/>
          <p14:tracePt t="25839" x="3824288" y="3594100"/>
          <p14:tracePt t="25846" x="3811588" y="3594100"/>
          <p14:tracePt t="25852" x="3811588" y="3605213"/>
          <p14:tracePt t="25860" x="3775075" y="3617913"/>
          <p14:tracePt t="25866" x="3763963" y="3617913"/>
          <p14:tracePt t="25873" x="3738563" y="3641725"/>
          <p14:tracePt t="25881" x="3727450" y="3654425"/>
          <p14:tracePt t="25888" x="3714750" y="3667125"/>
          <p14:tracePt t="25894" x="3702050" y="3667125"/>
          <p14:tracePt t="25901" x="3690938" y="3678238"/>
          <p14:tracePt t="25908" x="3678238" y="3678238"/>
          <p14:tracePt t="25916" x="3665538" y="3690938"/>
          <p14:tracePt t="25930" x="3665538" y="3703638"/>
          <p14:tracePt t="25935" x="3654425" y="3703638"/>
          <p14:tracePt t="25951" x="3641725" y="3714750"/>
          <p14:tracePt t="25970" x="3629025" y="3714750"/>
          <p14:tracePt t="25977" x="3629025" y="3727450"/>
          <p14:tracePt t="25983" x="3617913" y="3727450"/>
          <p14:tracePt t="25991" x="3605213" y="3727450"/>
          <p14:tracePt t="26005" x="3605213" y="3740150"/>
          <p14:tracePt t="26019" x="3592513" y="3740150"/>
          <p14:tracePt t="26039" x="3592513" y="3751263"/>
          <p14:tracePt t="26047" x="3581400" y="3751263"/>
          <p14:tracePt t="26060" x="3581400" y="3763963"/>
          <p14:tracePt t="26067" x="3568700" y="3763963"/>
          <p14:tracePt t="26074" x="3568700" y="3776663"/>
          <p14:tracePt t="26088" x="3556000" y="3776663"/>
          <p14:tracePt t="26095" x="3544888" y="3776663"/>
          <p14:tracePt t="26102" x="3544888" y="3787775"/>
          <p14:tracePt t="26116" x="3532188" y="3800475"/>
          <p14:tracePt t="26136" x="3519488" y="3813175"/>
          <p14:tracePt t="26157" x="3508375" y="3813175"/>
          <p14:tracePt t="26178" x="3508375" y="3824288"/>
          <p14:tracePt t="26191" x="3508375" y="3836988"/>
          <p14:tracePt t="26212" x="3495675" y="3836988"/>
          <p14:tracePt t="26233" x="3495675" y="3849688"/>
          <p14:tracePt t="26254" x="3482975" y="3849688"/>
          <p14:tracePt t="26275" x="3482975" y="3860800"/>
          <p14:tracePt t="26303" x="3471863" y="3860800"/>
          <p14:tracePt t="26323" x="3471863" y="3873500"/>
          <p14:tracePt t="26351" x="3471863" y="3886200"/>
          <p14:tracePt t="27117" x="0" y="0"/>
        </p14:tracePtLst>
        <p14:tracePtLst>
          <p14:tracePt t="30962" x="3032125" y="4616450"/>
          <p14:tracePt t="31490" x="3032125" y="4714875"/>
          <p14:tracePt t="31496" x="3021013" y="4848225"/>
          <p14:tracePt t="31504" x="3021013" y="4945063"/>
          <p14:tracePt t="31510" x="3021013" y="5054600"/>
          <p14:tracePt t="31517" x="3021013" y="5127625"/>
          <p14:tracePt t="31523" x="3021013" y="5176838"/>
          <p14:tracePt t="31531" x="3021013" y="5213350"/>
          <p14:tracePt t="31537" x="3021013" y="5237163"/>
          <p14:tracePt t="31543" x="3021013" y="5249863"/>
          <p14:tracePt t="31551" x="3021013" y="5262563"/>
          <p14:tracePt t="31558" x="3021013" y="5273675"/>
          <p14:tracePt t="31572" x="3021013" y="5286375"/>
          <p14:tracePt t="31578" x="3021013" y="5299075"/>
          <p14:tracePt t="31592" x="3021013" y="5311775"/>
          <p14:tracePt t="31599" x="3021013" y="5322888"/>
          <p14:tracePt t="31605" x="3021013" y="5335588"/>
          <p14:tracePt t="31612" x="3021013" y="5348288"/>
          <p14:tracePt t="31619" x="3021013" y="5384800"/>
          <p14:tracePt t="31626" x="3021013" y="5408613"/>
          <p14:tracePt t="31633" x="3021013" y="5432425"/>
          <p14:tracePt t="31640" x="3021013" y="5457825"/>
          <p14:tracePt t="31648" x="3021013" y="5494338"/>
          <p14:tracePt t="31653" x="3021013" y="5505450"/>
          <p14:tracePt t="31660" x="3021013" y="5530850"/>
          <p14:tracePt t="31668" x="3021013" y="5541963"/>
          <p14:tracePt t="31674" x="3021013" y="5567363"/>
          <p14:tracePt t="31682" x="3021013" y="5591175"/>
          <p14:tracePt t="31695" x="3021013" y="5603875"/>
          <p14:tracePt t="31702" x="3021013" y="5614988"/>
          <p14:tracePt t="31709" x="3021013" y="5627688"/>
          <p14:tracePt t="31716" x="3021013" y="5640388"/>
          <p14:tracePt t="31731" x="3021013" y="5651500"/>
          <p14:tracePt t="31751" x="3021013" y="5664200"/>
          <p14:tracePt t="31765" x="3021013" y="5676900"/>
          <p14:tracePt t="31771" x="3021013" y="5688013"/>
          <p14:tracePt t="31778" x="3021013" y="5700713"/>
          <p14:tracePt t="31785" x="3021013" y="5713413"/>
          <p14:tracePt t="31792" x="3021013" y="5724525"/>
          <p14:tracePt t="31800" x="3021013" y="5749925"/>
          <p14:tracePt t="31806" x="3021013" y="5773738"/>
          <p14:tracePt t="31813" x="3021013" y="5797550"/>
          <p14:tracePt t="31820" x="3021013" y="5834063"/>
          <p14:tracePt t="31827" x="3021013" y="5932488"/>
          <p14:tracePt t="31834" x="3021013" y="6042025"/>
          <p14:tracePt t="31840" x="3021013" y="6151563"/>
          <p14:tracePt t="31851" x="3021013" y="6261100"/>
          <p14:tracePt t="31855" x="3021013" y="6334125"/>
          <p14:tracePt t="31864" x="3021013" y="6394450"/>
          <p14:tracePt t="31868" x="3021013" y="6443663"/>
          <p14:tracePt t="31876" x="3021013" y="6467475"/>
          <p14:tracePt t="31882" x="3032125" y="6492875"/>
          <p14:tracePt t="31889" x="3032125" y="6503988"/>
          <p14:tracePt t="33959" x="3044825" y="6480175"/>
          <p14:tracePt t="33967" x="3094038" y="6419850"/>
          <p14:tracePt t="33973" x="3141663" y="6357938"/>
          <p14:tracePt t="33978" x="3190875" y="6297613"/>
          <p14:tracePt t="33986" x="3227388" y="6200775"/>
          <p14:tracePt t="33993" x="3276600" y="6127750"/>
          <p14:tracePt t="33999" x="3300413" y="6065838"/>
          <p14:tracePt t="34006" x="3325813" y="6042025"/>
          <p14:tracePt t="34011" x="3336925" y="6029325"/>
          <p14:tracePt t="34019" x="3336925" y="6005513"/>
          <p14:tracePt t="34026" x="3349625" y="6005513"/>
          <p14:tracePt t="34033" x="3349625" y="5992813"/>
          <p14:tracePt t="34060" x="3349625" y="5981700"/>
          <p14:tracePt t="34102" x="3349625" y="5969000"/>
          <p14:tracePt t="34150" x="3349625" y="5956300"/>
          <p14:tracePt t="34185" x="3349625" y="5945188"/>
          <p14:tracePt t="34226" x="3349625" y="5932488"/>
          <p14:tracePt t="34233" x="3336925" y="5932488"/>
          <p14:tracePt t="34254" x="3336925" y="5919788"/>
          <p14:tracePt t="34268" x="3325813" y="5907088"/>
          <p14:tracePt t="34275" x="3325813" y="5895975"/>
          <p14:tracePt t="34289" x="3325813" y="5883275"/>
          <p14:tracePt t="34295" x="3325813" y="5870575"/>
          <p14:tracePt t="34302" x="3325813" y="5859463"/>
          <p14:tracePt t="34309" x="3325813" y="5846763"/>
          <p14:tracePt t="34315" x="3325813" y="5834063"/>
          <p14:tracePt t="34323" x="3313113" y="5822950"/>
          <p14:tracePt t="34331" x="3313113" y="5810250"/>
          <p14:tracePt t="34337" x="3313113" y="5797550"/>
          <p14:tracePt t="34351" x="3313113" y="5786438"/>
          <p14:tracePt t="34358" x="3300413" y="5761038"/>
          <p14:tracePt t="34365" x="3300413" y="5737225"/>
          <p14:tracePt t="34372" x="3300413" y="5724525"/>
          <p14:tracePt t="34379" x="3300413" y="5713413"/>
          <p14:tracePt t="34385" x="3300413" y="5688013"/>
          <p14:tracePt t="34392" x="3289300" y="5688013"/>
          <p14:tracePt t="34399" x="3289300" y="5676900"/>
          <p14:tracePt t="34406" x="3289300" y="5651500"/>
          <p14:tracePt t="34420" x="3276600" y="5651500"/>
          <p14:tracePt t="34427" x="3276600" y="5640388"/>
          <p14:tracePt t="34440" x="3263900" y="5627688"/>
          <p14:tracePt t="34455" x="3263900" y="5614988"/>
          <p14:tracePt t="34469" x="3252788" y="5614988"/>
          <p14:tracePt t="34475" x="3252788" y="5603875"/>
          <p14:tracePt t="34499" x="3252788" y="5591175"/>
          <p14:tracePt t="34524" x="3240088" y="5591175"/>
          <p14:tracePt t="34544" x="3240088" y="5578475"/>
          <p14:tracePt t="34559" x="3240088" y="5567363"/>
          <p14:tracePt t="34565" x="3240088" y="5554663"/>
          <p14:tracePt t="34579" x="3240088" y="5541963"/>
          <p14:tracePt t="34588" x="3240088" y="5530850"/>
          <p14:tracePt t="34593" x="3240088" y="5505450"/>
          <p14:tracePt t="34601" x="3240088" y="5481638"/>
          <p14:tracePt t="34608" x="3240088" y="5432425"/>
          <p14:tracePt t="34995" x="3240088" y="5421313"/>
          <p14:tracePt t="35002" x="3240088" y="5408613"/>
          <p14:tracePt t="35008" x="3240088" y="5395913"/>
          <p14:tracePt t="35022" x="3240088" y="5384800"/>
          <p14:tracePt t="35043" x="3240088" y="5372100"/>
          <p14:tracePt t="35056" x="3240088" y="5359400"/>
          <p14:tracePt t="35071" x="3240088" y="5348288"/>
          <p14:tracePt t="35083" x="3240088" y="5335588"/>
          <p14:tracePt t="35100" x="3240088" y="5322888"/>
          <p14:tracePt t="35111" x="3240088" y="5311775"/>
          <p14:tracePt t="35118" x="3227388" y="5311775"/>
          <p14:tracePt t="35124" x="3214688" y="5299075"/>
          <p14:tracePt t="35131" x="3214688" y="5286375"/>
          <p14:tracePt t="35140" x="3203575" y="5273675"/>
          <p14:tracePt t="35152" x="3190875" y="5273675"/>
          <p14:tracePt t="35159" x="3190875" y="5262563"/>
          <p14:tracePt t="35166" x="3178175" y="5262563"/>
          <p14:tracePt t="35181" x="3167063" y="5262563"/>
          <p14:tracePt t="35188" x="3167063" y="5249863"/>
          <p14:tracePt t="35209" x="3154363" y="5237163"/>
          <p14:tracePt t="35222" x="3141663" y="5237163"/>
          <p14:tracePt t="35235" x="3130550" y="5226050"/>
          <p14:tracePt t="35257" x="3117850" y="5213350"/>
          <p14:tracePt t="35270" x="3105150" y="5213350"/>
          <p14:tracePt t="35277" x="3105150" y="5200650"/>
          <p14:tracePt t="35291" x="3094038" y="5200650"/>
          <p14:tracePt t="35305" x="3094038" y="5189538"/>
          <p14:tracePt t="35312" x="3081338" y="5189538"/>
          <p14:tracePt t="35325" x="3068638" y="5189538"/>
          <p14:tracePt t="35339" x="3057525" y="5176838"/>
          <p14:tracePt t="35353" x="3044825" y="5176838"/>
          <p14:tracePt t="35360" x="3032125" y="5164138"/>
          <p14:tracePt t="35368" x="3032125" y="5153025"/>
          <p14:tracePt t="35373" x="3021013" y="5153025"/>
          <p14:tracePt t="35382" x="3008313" y="5140325"/>
          <p14:tracePt t="35388" x="3008313" y="5127625"/>
          <p14:tracePt t="35396" x="2984500" y="5103813"/>
          <p14:tracePt t="35401" x="2971800" y="5091113"/>
          <p14:tracePt t="35409" x="2959100" y="5080000"/>
          <p14:tracePt t="35415" x="2947988" y="5067300"/>
          <p14:tracePt t="35422" x="2935288" y="5054600"/>
          <p14:tracePt t="35431" x="2922588" y="5054600"/>
          <p14:tracePt t="35436" x="2911475" y="5043488"/>
          <p14:tracePt t="35451" x="2898775" y="5030788"/>
          <p14:tracePt t="35457" x="2886075" y="5030788"/>
          <p14:tracePt t="35485" x="2874963" y="5018088"/>
          <p14:tracePt t="35491" x="2862263" y="5018088"/>
          <p14:tracePt t="35506" x="2849563" y="5018088"/>
          <p14:tracePt t="35513" x="2838450" y="5006975"/>
          <p14:tracePt t="35526" x="2825750" y="5006975"/>
          <p14:tracePt t="35533" x="2825750" y="4994275"/>
          <p14:tracePt t="35540" x="2813050" y="4994275"/>
          <p14:tracePt t="35554" x="2801938" y="4981575"/>
          <p14:tracePt t="35575" x="2789238" y="4981575"/>
          <p14:tracePt t="35589" x="2776538" y="4981575"/>
          <p14:tracePt t="35603" x="2776538" y="4970463"/>
          <p14:tracePt t="35609" x="2765425" y="4970463"/>
          <p14:tracePt t="35624" x="2752725" y="4970463"/>
          <p14:tracePt t="35631" x="2740025" y="4970463"/>
          <p14:tracePt t="35643" x="2728913" y="4970463"/>
          <p14:tracePt t="35657" x="2716213" y="4970463"/>
          <p14:tracePt t="35678" x="2703513" y="4970463"/>
          <p14:tracePt t="35685" x="2692400" y="4970463"/>
          <p14:tracePt t="35706" x="2679700" y="4970463"/>
          <p14:tracePt t="35726" x="2667000" y="4970463"/>
          <p14:tracePt t="35754" x="2655888" y="4970463"/>
          <p14:tracePt t="35789" x="2643188" y="4981575"/>
          <p14:tracePt t="35837" x="2643188" y="4994275"/>
          <p14:tracePt t="35921" x="2643188" y="5006975"/>
          <p14:tracePt t="35941" x="2643188" y="5018088"/>
          <p14:tracePt t="35955" x="2643188" y="5030788"/>
          <p14:tracePt t="35976" x="2643188" y="5043488"/>
          <p14:tracePt t="35982" x="2643188" y="5054600"/>
          <p14:tracePt t="35998" x="2643188" y="5067300"/>
          <p14:tracePt t="36010" x="2643188" y="5080000"/>
          <p14:tracePt t="36038" x="2643188" y="5091113"/>
          <p14:tracePt t="36059" x="2643188" y="5103813"/>
          <p14:tracePt t="36079" x="2643188" y="5116513"/>
          <p14:tracePt t="36114" x="2643188" y="5127625"/>
          <p14:tracePt t="36156" x="2643188" y="5140325"/>
          <p14:tracePt t="36197" x="2655888" y="5153025"/>
          <p14:tracePt t="36210" x="2667000" y="5164138"/>
          <p14:tracePt t="36217" x="2679700" y="5164138"/>
          <p14:tracePt t="36225" x="2703513" y="5176838"/>
          <p14:tracePt t="36232" x="2716213" y="5176838"/>
          <p14:tracePt t="36238" x="2728913" y="5176838"/>
          <p14:tracePt t="36245" x="2740025" y="5189538"/>
          <p14:tracePt t="36251" x="2765425" y="5189538"/>
          <p14:tracePt t="36258" x="2776538" y="5200650"/>
          <p14:tracePt t="36265" x="2789238" y="5200650"/>
          <p14:tracePt t="36273" x="2801938" y="5200650"/>
          <p14:tracePt t="36281" x="2813050" y="5200650"/>
          <p14:tracePt t="36286" x="2825750" y="5213350"/>
          <p14:tracePt t="36300" x="2838450" y="5213350"/>
          <p14:tracePt t="36315" x="2849563" y="5213350"/>
          <p14:tracePt t="36321" x="2862263" y="5226050"/>
          <p14:tracePt t="36342" x="2874963" y="5226050"/>
          <p14:tracePt t="36363" x="2886075" y="5226050"/>
          <p14:tracePt t="36383" x="2898775" y="5226050"/>
          <p14:tracePt t="36411" x="2911475" y="5226050"/>
          <p14:tracePt t="36453" x="2922588" y="5226050"/>
          <p14:tracePt t="36480" x="2935288" y="5226050"/>
          <p14:tracePt t="36502" x="2947988" y="5226050"/>
          <p14:tracePt t="36515" x="2959100" y="5226050"/>
          <p14:tracePt t="36528" x="2971800" y="5226050"/>
          <p14:tracePt t="36543" x="2984500" y="5226050"/>
          <p14:tracePt t="36556" x="2995613" y="5226050"/>
          <p14:tracePt t="36571" x="2995613" y="5213350"/>
          <p14:tracePt t="36577" x="3008313" y="5213350"/>
          <p14:tracePt t="36599" x="3021013" y="5213350"/>
          <p14:tracePt t="36619" x="3032125" y="5200650"/>
          <p14:tracePt t="36647" x="3044825" y="5200650"/>
          <p14:tracePt t="36667" x="3044825" y="5189538"/>
          <p14:tracePt t="36709" x="3044825" y="5176838"/>
          <p14:tracePt t="36750" x="3044825" y="5164138"/>
          <p14:tracePt t="36791" x="3044825" y="5153025"/>
          <p14:tracePt t="36811" x="3044825" y="5140325"/>
          <p14:tracePt t="36826" x="3044825" y="5127625"/>
          <p14:tracePt t="36832" x="3044825" y="5116513"/>
          <p14:tracePt t="36839" x="3044825" y="5103813"/>
          <p14:tracePt t="36849" x="3044825" y="5091113"/>
          <p14:tracePt t="36853" x="3044825" y="5080000"/>
          <p14:tracePt t="36882" x="3044825" y="5054600"/>
          <p14:tracePt t="36896" x="3044825" y="5043488"/>
          <p14:tracePt t="36901" x="3032125" y="5043488"/>
          <p14:tracePt t="36909" x="3032125" y="5030788"/>
          <p14:tracePt t="36930" x="3032125" y="5018088"/>
          <p14:tracePt t="36964" x="3021013" y="5006975"/>
          <p14:tracePt t="36985" x="3021013" y="4994275"/>
          <p14:tracePt t="36999" x="3008313" y="4981575"/>
          <p14:tracePt t="37019" x="2995613" y="4981575"/>
          <p14:tracePt t="37027" x="2995613" y="4970463"/>
          <p14:tracePt t="37061" x="2995613" y="4957763"/>
          <p14:tracePt t="37103" x="2984500" y="4957763"/>
          <p14:tracePt t="37131" x="2984500" y="4945063"/>
          <p14:tracePt t="37144" x="2971800" y="4945063"/>
          <p14:tracePt t="37213" x="2959100" y="4945063"/>
          <p14:tracePt t="37270" x="2947988" y="4945063"/>
          <p14:tracePt t="37310" x="2935288" y="4945063"/>
          <p14:tracePt t="37403" x="2922588" y="4945063"/>
          <p14:tracePt t="37435" x="2911475" y="4945063"/>
          <p14:tracePt t="37490" x="2898775" y="4945063"/>
          <p14:tracePt t="37503" x="2886075" y="4945063"/>
          <p14:tracePt t="37567" x="2874963" y="4945063"/>
          <p14:tracePt t="37594" x="2874963" y="4957763"/>
          <p14:tracePt t="37618" x="2862263" y="4957763"/>
          <p14:tracePt t="37664" x="2862263" y="4970463"/>
          <p14:tracePt t="37774" x="2862263" y="4981575"/>
          <p14:tracePt t="37816" x="2862263" y="4994275"/>
          <p14:tracePt t="37836" x="2849563" y="5006975"/>
          <p14:tracePt t="37843" x="2849563" y="5018088"/>
          <p14:tracePt t="37865" x="2849563" y="5030788"/>
          <p14:tracePt t="37869" x="2849563" y="5043488"/>
          <p14:tracePt t="37877" x="2849563" y="5054600"/>
          <p14:tracePt t="37891" x="2849563" y="5067300"/>
          <p14:tracePt t="37900" x="2849563" y="5080000"/>
          <p14:tracePt t="37904" x="2849563" y="5091113"/>
          <p14:tracePt t="37911" x="2849563" y="5103813"/>
          <p14:tracePt t="37918" x="2849563" y="5116513"/>
          <p14:tracePt t="37925" x="2849563" y="5140325"/>
          <p14:tracePt t="37933" x="2849563" y="5164138"/>
          <p14:tracePt t="37939" x="2849563" y="5176838"/>
          <p14:tracePt t="37946" x="2849563" y="5200650"/>
          <p14:tracePt t="37953" x="2849563" y="5237163"/>
          <p14:tracePt t="37960" x="2849563" y="5262563"/>
          <p14:tracePt t="37966" x="2849563" y="5286375"/>
          <p14:tracePt t="37974" x="2849563" y="5322888"/>
          <p14:tracePt t="37982" x="2849563" y="5348288"/>
          <p14:tracePt t="37987" x="2849563" y="5384800"/>
          <p14:tracePt t="37995" x="2849563" y="5408613"/>
          <p14:tracePt t="38002" x="2849563" y="5445125"/>
          <p14:tracePt t="38009" x="2862263" y="5457825"/>
          <p14:tracePt t="38015" x="2862263" y="5481638"/>
          <p14:tracePt t="38022" x="2862263" y="5494338"/>
          <p14:tracePt t="38030" x="2874963" y="5518150"/>
          <p14:tracePt t="38036" x="2874963" y="5530850"/>
          <p14:tracePt t="38043" x="2874963" y="5541963"/>
          <p14:tracePt t="38057" x="2874963" y="5554663"/>
          <p14:tracePt t="38071" x="2874963" y="5567363"/>
          <p14:tracePt t="38084" x="2874963" y="5578475"/>
          <p14:tracePt t="38119" x="2874963" y="5591175"/>
          <p14:tracePt t="38139" x="2874963" y="5603875"/>
          <p14:tracePt t="38161" x="2886075" y="5614988"/>
          <p14:tracePt t="38174" x="2886075" y="5627688"/>
          <p14:tracePt t="38181" x="2886075" y="5640388"/>
          <p14:tracePt t="38189" x="2898775" y="5640388"/>
          <p14:tracePt t="38195" x="2898775" y="5651500"/>
          <p14:tracePt t="38202" x="2911475" y="5664200"/>
          <p14:tracePt t="38215" x="2922588" y="5676900"/>
          <p14:tracePt t="38223" x="2935288" y="5688013"/>
          <p14:tracePt t="38237" x="2947988" y="5700713"/>
          <p14:tracePt t="38243" x="2959100" y="5713413"/>
          <p14:tracePt t="38250" x="2971800" y="5724525"/>
          <p14:tracePt t="38265" x="2971800" y="5737225"/>
          <p14:tracePt t="38271" x="2984500" y="5737225"/>
          <p14:tracePt t="38278" x="2995613" y="5737225"/>
          <p14:tracePt t="38285" x="2995613" y="5749925"/>
          <p14:tracePt t="38291" x="3008313" y="5749925"/>
          <p14:tracePt t="38300" x="3008313" y="5761038"/>
          <p14:tracePt t="38306" x="3021013" y="5761038"/>
          <p14:tracePt t="38313" x="3032125" y="5761038"/>
          <p14:tracePt t="38319" x="3032125" y="5773738"/>
          <p14:tracePt t="38333" x="3044825" y="5773738"/>
          <p14:tracePt t="38340" x="3044825" y="5786438"/>
          <p14:tracePt t="38350" x="3057525" y="5786438"/>
          <p14:tracePt t="38361" x="3068638" y="5797550"/>
          <p14:tracePt t="38381" x="3081338" y="5797550"/>
          <p14:tracePt t="38389" x="3081338" y="5810250"/>
          <p14:tracePt t="38396" x="3094038" y="5810250"/>
          <p14:tracePt t="38409" x="3105150" y="5822950"/>
          <p14:tracePt t="38424" x="3117850" y="5822950"/>
          <p14:tracePt t="38437" x="3130550" y="5822950"/>
          <p14:tracePt t="38444" x="3130550" y="5834063"/>
          <p14:tracePt t="38450" x="3141663" y="5834063"/>
          <p14:tracePt t="38472" x="3154363" y="5834063"/>
          <p14:tracePt t="38478" x="3154363" y="5846763"/>
          <p14:tracePt t="38485" x="3167063" y="5846763"/>
          <p14:tracePt t="38492" x="3178175" y="5846763"/>
          <p14:tracePt t="38506" x="3190875" y="5859463"/>
          <p14:tracePt t="38515" x="3203575" y="5859463"/>
          <p14:tracePt t="38520" x="3214688" y="5859463"/>
          <p14:tracePt t="38540" x="3227388" y="5859463"/>
          <p14:tracePt t="38555" x="3240088" y="5859463"/>
          <p14:tracePt t="38562" x="3240088" y="5870575"/>
          <p14:tracePt t="38568" x="3252788" y="5870575"/>
          <p14:tracePt t="38589" x="3263900" y="5870575"/>
          <p14:tracePt t="38610" x="3263900" y="5883275"/>
          <p14:tracePt t="38616" x="3276600" y="5883275"/>
          <p14:tracePt t="38652" x="3289300" y="5883275"/>
          <p14:tracePt t="38700" x="3300413" y="5883275"/>
          <p14:tracePt t="38749" x="3313113" y="5883275"/>
          <p14:tracePt t="38984" x="3313113" y="5895975"/>
          <p14:tracePt t="39021" x="3313113" y="5907088"/>
          <p14:tracePt t="39025" x="3325813" y="5907088"/>
          <p14:tracePt t="39035" x="3325813" y="5919788"/>
          <p14:tracePt t="39039" x="3325813" y="5945188"/>
          <p14:tracePt t="39053" x="3325813" y="5956300"/>
          <p14:tracePt t="39054" x="3325813" y="5981700"/>
          <p14:tracePt t="39060" x="3325813" y="6005513"/>
          <p14:tracePt t="39070" x="3325813" y="6018213"/>
          <p14:tracePt t="39074" x="3336925" y="6042025"/>
          <p14:tracePt t="39084" x="3336925" y="6054725"/>
          <p14:tracePt t="39089" x="3336925" y="6078538"/>
          <p14:tracePt t="39094" x="3336925" y="6102350"/>
          <p14:tracePt t="39100" x="3336925" y="6127750"/>
          <p14:tracePt t="39107" x="3336925" y="6138863"/>
          <p14:tracePt t="39115" x="3336925" y="6151563"/>
          <p14:tracePt t="39122" x="3336925" y="6175375"/>
          <p14:tracePt t="39128" x="3336925" y="6188075"/>
          <p14:tracePt t="39142" x="3336925" y="6200775"/>
          <p14:tracePt t="39150" x="3325813" y="6211888"/>
          <p14:tracePt t="39156" x="3313113" y="6224588"/>
          <p14:tracePt t="39165" x="3313113" y="6248400"/>
          <p14:tracePt t="39170" x="3313113" y="6261100"/>
          <p14:tracePt t="39177" x="3300413" y="6273800"/>
          <p14:tracePt t="39184" x="3300413" y="6284913"/>
          <p14:tracePt t="39190" x="3300413" y="6297613"/>
          <p14:tracePt t="39199" x="3289300" y="6321425"/>
          <p14:tracePt t="39205" x="3289300" y="6334125"/>
          <p14:tracePt t="39211" x="3276600" y="6346825"/>
          <p14:tracePt t="39225" x="3263900" y="6357938"/>
          <p14:tracePt t="39233" x="3263900" y="6370638"/>
          <p14:tracePt t="39239" x="3252788" y="6383338"/>
          <p14:tracePt t="39246" x="3252788" y="6394450"/>
          <p14:tracePt t="39253" x="3252788" y="6407150"/>
          <p14:tracePt t="39259" x="3227388" y="6419850"/>
          <p14:tracePt t="39274" x="3227388" y="6430963"/>
          <p14:tracePt t="39282" x="3214688" y="6443663"/>
          <p14:tracePt t="39288" x="3203575" y="6443663"/>
          <p14:tracePt t="39294" x="3190875" y="6456363"/>
          <p14:tracePt t="39302" x="3190875" y="6467475"/>
          <p14:tracePt t="39308" x="3167063" y="6467475"/>
          <p14:tracePt t="39315" x="3167063" y="6492875"/>
          <p14:tracePt t="39323" x="3154363" y="6492875"/>
          <p14:tracePt t="39329" x="3141663" y="6503988"/>
          <p14:tracePt t="39336" x="3130550" y="6503988"/>
          <p14:tracePt t="39343" x="3130550" y="6516688"/>
          <p14:tracePt t="39350" x="3117850" y="6516688"/>
          <p14:tracePt t="39365" x="3117850" y="6529388"/>
          <p14:tracePt t="39370" x="3105150" y="6529388"/>
          <p14:tracePt t="39377" x="3105150" y="6540500"/>
          <p14:tracePt t="39384" x="3094038" y="6540500"/>
          <p14:tracePt t="39391" x="3094038" y="6553200"/>
          <p14:tracePt t="39401" x="3081338" y="6553200"/>
          <p14:tracePt t="39419" x="3081338" y="6565900"/>
          <p14:tracePt t="39426" x="3068638" y="6565900"/>
          <p14:tracePt t="39448" x="3057525" y="6578600"/>
          <p14:tracePt t="39516" x="3044825" y="6589713"/>
          <p14:tracePt t="39863" x="3057525" y="6589713"/>
          <p14:tracePt t="39871" x="3068638" y="6589713"/>
          <p14:tracePt t="39876" x="3081338" y="6589713"/>
          <p14:tracePt t="39885" x="3105150" y="6578600"/>
          <p14:tracePt t="39890" x="3117850" y="6578600"/>
          <p14:tracePt t="39904" x="3141663" y="6578600"/>
          <p14:tracePt t="39909" x="3154363" y="6578600"/>
          <p14:tracePt t="39916" x="3167063" y="6578600"/>
          <p14:tracePt t="39924" x="3178175" y="6565900"/>
          <p14:tracePt t="39932" x="3190875" y="6565900"/>
          <p14:tracePt t="39937" x="3203575" y="6565900"/>
          <p14:tracePt t="39951" x="3214688" y="6565900"/>
          <p14:tracePt t="39973" x="3227388" y="6565900"/>
          <p14:tracePt t="39986" x="3240088" y="6565900"/>
          <p14:tracePt t="40007" x="3252788" y="6565900"/>
          <p14:tracePt t="40020" x="3252788" y="6553200"/>
          <p14:tracePt t="40027" x="3263900" y="6553200"/>
          <p14:tracePt t="40041" x="3276600" y="6540500"/>
          <p14:tracePt t="40049" x="3289300" y="6540500"/>
          <p14:tracePt t="40062" x="3300413" y="6540500"/>
          <p14:tracePt t="40069" x="3313113" y="6529388"/>
          <p14:tracePt t="40076" x="3325813" y="6529388"/>
          <p14:tracePt t="40082" x="3336925" y="6529388"/>
          <p14:tracePt t="40089" x="3349625" y="6516688"/>
          <p14:tracePt t="40096" x="3362325" y="6503988"/>
          <p14:tracePt t="40103" x="3386138" y="6503988"/>
          <p14:tracePt t="40110" x="3398838" y="6503988"/>
          <p14:tracePt t="40117" x="3422650" y="6492875"/>
          <p14:tracePt t="40123" x="3435350" y="6480175"/>
          <p14:tracePt t="40132" x="3459163" y="6467475"/>
          <p14:tracePt t="40138" x="3482975" y="6456363"/>
          <p14:tracePt t="40144" x="3508375" y="6443663"/>
          <p14:tracePt t="40151" x="3532188" y="6430963"/>
          <p14:tracePt t="40159" x="3556000" y="6419850"/>
          <p14:tracePt t="40165" x="3592513" y="6394450"/>
          <p14:tracePt t="40173" x="3629025" y="6370638"/>
          <p14:tracePt t="40181" x="3654425" y="6357938"/>
          <p14:tracePt t="40186" x="3678238" y="6334125"/>
          <p14:tracePt t="40193" x="3702050" y="6321425"/>
          <p14:tracePt t="40200" x="3714750" y="6310313"/>
          <p14:tracePt t="40207" x="3727450" y="6310313"/>
          <p14:tracePt t="40215" x="3738563" y="6297613"/>
          <p14:tracePt t="40234" x="3751263" y="6284913"/>
          <p14:tracePt t="40250" x="3763963" y="6284913"/>
          <p14:tracePt t="40263" x="3763963" y="6273800"/>
          <p14:tracePt t="40269" x="3775075" y="6273800"/>
          <p14:tracePt t="40297" x="3787775" y="6273800"/>
          <p14:tracePt t="40310" x="3787775" y="6261100"/>
          <p14:tracePt t="40318" x="3800475" y="6261100"/>
          <p14:tracePt t="40346" x="3800475" y="6248400"/>
          <p14:tracePt t="40365" x="3811588" y="6248400"/>
          <p14:tracePt t="40414" x="3811588" y="6237288"/>
          <p14:tracePt t="40449" x="3811588" y="6224588"/>
          <p14:tracePt t="40464" x="3811588" y="6200775"/>
          <p14:tracePt t="40469" x="3811588" y="6188075"/>
          <p14:tracePt t="40477" x="3824288" y="6164263"/>
          <p14:tracePt t="40483" x="3824288" y="6127750"/>
          <p14:tracePt t="40490" x="3824288" y="6078538"/>
          <p14:tracePt t="40499" x="3836988" y="6018213"/>
          <p14:tracePt t="40505" x="3860800" y="5945188"/>
          <p14:tracePt t="40511" x="3860800" y="5870575"/>
          <p14:tracePt t="40518" x="3860800" y="5834063"/>
          <p14:tracePt t="40525" x="3873500" y="5797550"/>
          <p14:tracePt t="40532" x="3884613" y="5786438"/>
          <p14:tracePt t="40539" x="3884613" y="5773738"/>
          <p14:tracePt t="40549" x="3884613" y="5761038"/>
          <p14:tracePt t="40553" x="3884613" y="5749925"/>
          <p14:tracePt t="40566" x="3884613" y="5737225"/>
          <p14:tracePt t="40583" x="3884613" y="5724525"/>
          <p14:tracePt t="40601" x="3884613" y="5713413"/>
          <p14:tracePt t="40664" x="3884613" y="5700713"/>
          <p14:tracePt t="40711" x="3884613" y="5688013"/>
          <p14:tracePt t="40920" x="3884613" y="5676900"/>
          <p14:tracePt t="41260" x="3897313" y="5676900"/>
          <p14:tracePt t="41267" x="3897313" y="5664200"/>
          <p14:tracePt t="41280" x="3910013" y="5651500"/>
          <p14:tracePt t="41299" x="3910013" y="5640388"/>
          <p14:tracePt t="41327" x="3921125" y="5627688"/>
          <p14:tracePt t="41355" x="3921125" y="5614988"/>
          <p14:tracePt t="41368" x="3933825" y="5614988"/>
          <p14:tracePt t="41397" x="3933825" y="5603875"/>
          <p14:tracePt t="41431" x="3933825" y="5591175"/>
          <p14:tracePt t="41445" x="3946525" y="5591175"/>
          <p14:tracePt t="41451" x="3959225" y="5591175"/>
          <p14:tracePt t="41458" x="3959225" y="5578475"/>
          <p14:tracePt t="41465" x="3970338" y="5567363"/>
          <p14:tracePt t="41472" x="3983038" y="5567363"/>
          <p14:tracePt t="41481" x="3995738" y="5554663"/>
          <p14:tracePt t="41486" x="4006850" y="5554663"/>
          <p14:tracePt t="41493" x="4019550" y="5541963"/>
          <p14:tracePt t="41500" x="4032250" y="5530850"/>
          <p14:tracePt t="41507" x="4043363" y="5530850"/>
          <p14:tracePt t="41515" x="4056063" y="5518150"/>
          <p14:tracePt t="41521" x="4068763" y="5518150"/>
          <p14:tracePt t="41528" x="4068763" y="5505450"/>
          <p14:tracePt t="41534" x="4079875" y="5505450"/>
          <p14:tracePt t="41541" x="4092575" y="5505450"/>
          <p14:tracePt t="41550" x="4092575" y="5494338"/>
          <p14:tracePt t="41563" x="4105275" y="5494338"/>
          <p14:tracePt t="41589" x="4116388" y="5494338"/>
          <p14:tracePt t="41598" x="4116388" y="5481638"/>
          <p14:tracePt t="41610" x="4129088" y="5481638"/>
          <p14:tracePt t="41638" x="4141788" y="5481638"/>
          <p14:tracePt t="41645" x="4141788" y="5468938"/>
          <p14:tracePt t="41659" x="4152900" y="5468938"/>
          <p14:tracePt t="41680" x="4165600" y="5468938"/>
          <p14:tracePt t="41694" x="4165600" y="5457825"/>
          <p14:tracePt t="41721" x="4178300" y="5457825"/>
          <p14:tracePt t="41742" x="4189413" y="5445125"/>
          <p14:tracePt t="41783" x="4202113" y="5445125"/>
          <p14:tracePt t="41790" x="4202113" y="5432425"/>
          <p14:tracePt t="41832" x="4214813" y="5432425"/>
          <p14:tracePt t="41860" x="4225925" y="5432425"/>
          <p14:tracePt t="41908" x="4225925" y="5421313"/>
          <p14:tracePt t="41914" x="4238625" y="5421313"/>
          <p14:tracePt t="41936" x="4251325" y="5421313"/>
          <p14:tracePt t="41956" x="4262438" y="5408613"/>
          <p14:tracePt t="41998" x="4275138" y="5408613"/>
          <p14:tracePt t="42059" x="4287838" y="5408613"/>
          <p14:tracePt t="45441" x="4287838" y="5322888"/>
          <p14:tracePt t="45452" x="4287838" y="5189538"/>
          <p14:tracePt t="45457" x="4298950" y="5103813"/>
          <p14:tracePt t="45461" x="4298950" y="5018088"/>
          <p14:tracePt t="45470" x="4298950" y="4957763"/>
          <p14:tracePt t="45476" x="4298950" y="4897438"/>
          <p14:tracePt t="45485" x="4298950" y="4811713"/>
          <p14:tracePt t="45489" x="4298950" y="4751388"/>
          <p14:tracePt t="45495" x="4287838" y="4665663"/>
          <p14:tracePt t="45502" x="4275138" y="4603750"/>
          <p14:tracePt t="45508" x="4262438" y="4543425"/>
          <p14:tracePt t="45516" x="4238625" y="4483100"/>
          <p14:tracePt t="45523" x="4225925" y="4410075"/>
          <p14:tracePt t="45530" x="4189413" y="4311650"/>
          <p14:tracePt t="45536" x="4152900" y="4214813"/>
          <p14:tracePt t="45543" x="4116388" y="4141788"/>
          <p14:tracePt t="45550" x="4079875" y="4081463"/>
          <p14:tracePt t="45557" x="4056063" y="4019550"/>
          <p14:tracePt t="45565" x="4006850" y="3970338"/>
          <p14:tracePt t="45571" x="3970338" y="3910013"/>
          <p14:tracePt t="45580" x="3946525" y="3824288"/>
          <p14:tracePt t="45585" x="3897313" y="3763963"/>
          <p14:tracePt t="45592" x="3873500" y="3703638"/>
          <p14:tracePt t="45598" x="3824288" y="3594100"/>
          <p14:tracePt t="45606" x="3751263" y="3508375"/>
          <p14:tracePt t="45614" x="3690938" y="3435350"/>
          <p14:tracePt t="45620" x="3629025" y="3373438"/>
          <p14:tracePt t="45627" x="3556000" y="3289300"/>
          <p14:tracePt t="45633" x="3519488" y="3240088"/>
          <p14:tracePt t="45640" x="3471863" y="3179763"/>
          <p14:tracePt t="45648" x="3446463" y="3130550"/>
          <p14:tracePt t="45655" x="3409950" y="3106738"/>
          <p14:tracePt t="45661" x="3398838" y="3070225"/>
          <p14:tracePt t="45668" x="3373438" y="3057525"/>
          <p14:tracePt t="45675" x="3362325" y="3044825"/>
          <p14:tracePt t="45682" x="3349625" y="3021013"/>
          <p14:tracePt t="45698" x="3336925" y="3021013"/>
          <p14:tracePt t="45703" x="3325813" y="3008313"/>
          <p14:tracePt t="45716" x="3313113" y="3008313"/>
          <p14:tracePt t="45732" x="3300413" y="2997200"/>
          <p14:tracePt t="45744" x="3289300" y="2997200"/>
          <p14:tracePt t="45758" x="3276600" y="2997200"/>
          <p14:tracePt t="45765" x="3276600" y="2984500"/>
          <p14:tracePt t="45778" x="3263900" y="2984500"/>
          <p14:tracePt t="45793" x="3252788" y="2984500"/>
          <p14:tracePt t="45813" x="3240088" y="2984500"/>
          <p14:tracePt t="45821" x="3240088" y="2971800"/>
          <p14:tracePt t="45834" x="3227388" y="2971800"/>
          <p14:tracePt t="45849" x="3214688" y="2971800"/>
          <p14:tracePt t="45855" x="3214688" y="2960688"/>
          <p14:tracePt t="45864" x="3203575" y="2960688"/>
          <p14:tracePt t="45876" x="3190875" y="2947988"/>
          <p14:tracePt t="45890" x="3178175" y="2947988"/>
          <p14:tracePt t="45899" x="3178175" y="2935288"/>
          <p14:tracePt t="45903" x="3167063" y="2935288"/>
          <p14:tracePt t="45910" x="3154363" y="2924175"/>
          <p14:tracePt t="45916" x="3141663" y="2924175"/>
          <p14:tracePt t="45924" x="3141663" y="2911475"/>
          <p14:tracePt t="45932" x="3130550" y="2898775"/>
          <p14:tracePt t="45938" x="3117850" y="2898775"/>
          <p14:tracePt t="45945" x="3105150" y="2887663"/>
          <p14:tracePt t="45951" x="3094038" y="2874963"/>
          <p14:tracePt t="45959" x="3081338" y="2862263"/>
          <p14:tracePt t="45965" x="3068638" y="2862263"/>
          <p14:tracePt t="45972" x="3057525" y="2838450"/>
          <p14:tracePt t="45986" x="3032125" y="2825750"/>
          <p14:tracePt t="45993" x="3021013" y="2814638"/>
          <p14:tracePt t="46000" x="3008313" y="2801938"/>
          <p14:tracePt t="46015" x="2995613" y="2789238"/>
          <p14:tracePt t="46021" x="2984500" y="2789238"/>
          <p14:tracePt t="46030" x="2971800" y="2789238"/>
          <p14:tracePt t="46034" x="2971800" y="2776538"/>
          <p14:tracePt t="46048" x="2959100" y="2776538"/>
          <p14:tracePt t="46055" x="2959100" y="2765425"/>
          <p14:tracePt t="46062" x="2947988" y="2765425"/>
          <p14:tracePt t="46077" x="2935288" y="2765425"/>
          <p14:tracePt t="46082" x="2922588" y="2765425"/>
          <p14:tracePt t="46089" x="2922588" y="2752725"/>
          <p14:tracePt t="46104" x="2911475" y="2752725"/>
          <p14:tracePt t="46110" x="2898775" y="2740025"/>
          <p14:tracePt t="46118" x="2886075" y="2740025"/>
          <p14:tracePt t="46124" x="2874963" y="2728913"/>
          <p14:tracePt t="46131" x="2862263" y="2728913"/>
          <p14:tracePt t="46139" x="2862263" y="2716213"/>
          <p14:tracePt t="46146" x="2849563" y="2703513"/>
          <p14:tracePt t="46152" x="2825750" y="2703513"/>
          <p14:tracePt t="46158" x="2813050" y="2692400"/>
          <p14:tracePt t="46173" x="2789238" y="2679700"/>
          <p14:tracePt t="46181" x="2776538" y="2667000"/>
          <p14:tracePt t="46194" x="2765425" y="2655888"/>
          <p14:tracePt t="46200" x="2740025" y="2630488"/>
          <p14:tracePt t="46208" x="2728913" y="2619375"/>
          <p14:tracePt t="46215" x="2716213" y="2606675"/>
          <p14:tracePt t="46221" x="2692400" y="2593975"/>
          <p14:tracePt t="46230" x="2679700" y="2582863"/>
          <p14:tracePt t="46235" x="2667000" y="2570163"/>
          <p14:tracePt t="46242" x="2643188" y="2557463"/>
          <p14:tracePt t="46250" x="2619375" y="2533650"/>
          <p14:tracePt t="46256" x="2606675" y="2520950"/>
          <p14:tracePt t="46264" x="2593975" y="2520950"/>
          <p14:tracePt t="46269" x="2582863" y="2509838"/>
          <p14:tracePt t="46277" x="2570163" y="2509838"/>
          <p14:tracePt t="46283" x="2570163" y="2497138"/>
          <p14:tracePt t="46290" x="2557463" y="2484438"/>
          <p14:tracePt t="46300" x="2546350" y="2484438"/>
          <p14:tracePt t="46304" x="2546350" y="2473325"/>
          <p14:tracePt t="46310" x="2533650" y="2473325"/>
          <p14:tracePt t="46317" x="2533650" y="2460625"/>
          <p14:tracePt t="46325" x="2520950" y="2460625"/>
          <p14:tracePt t="46346" x="2508250" y="2447925"/>
          <p14:tracePt t="46354" x="2497138" y="2447925"/>
          <p14:tracePt t="46374" x="2497138" y="2436813"/>
          <p14:tracePt t="46381" x="2484438" y="2436813"/>
          <p14:tracePt t="46407" x="2471738" y="2436813"/>
          <p14:tracePt t="46422" x="2471738" y="2424113"/>
          <p14:tracePt t="46449" x="2460625" y="2424113"/>
          <p14:tracePt t="46491" x="2447925" y="2424113"/>
          <p14:tracePt t="46602" x="2435225" y="2424113"/>
          <p14:tracePt t="47165" x="2447925" y="2424113"/>
          <p14:tracePt t="47177" x="2460625" y="2424113"/>
          <p14:tracePt t="47186" x="2460625" y="2436813"/>
          <p14:tracePt t="47190" x="2471738" y="2436813"/>
          <p14:tracePt t="47199" x="2484438" y="2447925"/>
          <p14:tracePt t="47204" x="2508250" y="2460625"/>
          <p14:tracePt t="47218" x="2520950" y="2473325"/>
          <p14:tracePt t="47219" x="2533650" y="2484438"/>
          <p14:tracePt t="47224" x="2546350" y="2497138"/>
          <p14:tracePt t="47231" x="2570163" y="2509838"/>
          <p14:tracePt t="47238" x="2582863" y="2520950"/>
          <p14:tracePt t="47244" x="2593975" y="2533650"/>
          <p14:tracePt t="47252" x="2606675" y="2533650"/>
          <p14:tracePt t="47257" x="2630488" y="2546350"/>
          <p14:tracePt t="47272" x="2630488" y="2557463"/>
          <p14:tracePt t="47279" x="2643188" y="2570163"/>
          <p14:tracePt t="47286" x="2667000" y="2570163"/>
          <p14:tracePt t="47299" x="2679700" y="2582863"/>
          <p14:tracePt t="47307" x="2692400" y="2582863"/>
          <p14:tracePt t="47315" x="2703513" y="2593975"/>
          <p14:tracePt t="47321" x="2716213" y="2593975"/>
          <p14:tracePt t="47328" x="2728913" y="2593975"/>
          <p14:tracePt t="47334" x="2740025" y="2619375"/>
          <p14:tracePt t="47342" x="2752725" y="2619375"/>
          <p14:tracePt t="47350" x="2776538" y="2619375"/>
          <p14:tracePt t="47355" x="2813050" y="2630488"/>
          <p14:tracePt t="47364" x="2825750" y="2630488"/>
          <p14:tracePt t="47369" x="2874963" y="2630488"/>
          <p14:tracePt t="47376" x="2911475" y="2643188"/>
          <p14:tracePt t="47382" x="3008313" y="2655888"/>
          <p14:tracePt t="47390" x="3117850" y="2679700"/>
          <p14:tracePt t="47399" x="3240088" y="2679700"/>
          <p14:tracePt t="47403" x="3313113" y="2703513"/>
          <p14:tracePt t="47410" x="3398838" y="2716213"/>
          <p14:tracePt t="47417" x="3482975" y="2728913"/>
          <p14:tracePt t="47424" x="3544888" y="2740025"/>
          <p14:tracePt t="47431" x="3592513" y="2740025"/>
          <p14:tracePt t="47438" x="3665538" y="2752725"/>
          <p14:tracePt t="47445" x="3727450" y="2765425"/>
          <p14:tracePt t="47452" x="3775075" y="2776538"/>
          <p14:tracePt t="47459" x="3848100" y="2801938"/>
          <p14:tracePt t="47465" x="3921125" y="2814638"/>
          <p14:tracePt t="47473" x="3983038" y="2825750"/>
          <p14:tracePt t="47481" x="4043363" y="2825750"/>
          <p14:tracePt t="47486" x="4141788" y="2851150"/>
          <p14:tracePt t="47493" x="4214813" y="2862263"/>
          <p14:tracePt t="47500" x="4275138" y="2874963"/>
          <p14:tracePt t="47507" x="4360863" y="2911475"/>
          <p14:tracePt t="47515" x="4433888" y="2935288"/>
          <p14:tracePt t="47522" x="4518025" y="2935288"/>
          <p14:tracePt t="47531" x="4616450" y="2971800"/>
          <p14:tracePt t="47534" x="4652963" y="2984500"/>
          <p14:tracePt t="47542" x="4702175" y="3008313"/>
          <p14:tracePt t="47550" x="4738688" y="3021013"/>
          <p14:tracePt t="47556" x="4799013" y="3021013"/>
          <p14:tracePt t="47564" x="4835525" y="3033713"/>
          <p14:tracePt t="47570" x="4872038" y="3044825"/>
          <p14:tracePt t="47577" x="4921250" y="3057525"/>
          <p14:tracePt t="47583" x="4981575" y="3057525"/>
          <p14:tracePt t="47590" x="5005388" y="3057525"/>
          <p14:tracePt t="47598" x="5041900" y="3057525"/>
          <p14:tracePt t="47604" x="5054600" y="3057525"/>
          <p14:tracePt t="47611" x="5091113" y="3070225"/>
          <p14:tracePt t="47618" x="5114925" y="3070225"/>
          <p14:tracePt t="47625" x="5151438" y="3070225"/>
          <p14:tracePt t="47631" x="5176838" y="3070225"/>
          <p14:tracePt t="47639" x="5200650" y="3081338"/>
          <p14:tracePt t="47646" x="5224463" y="3094038"/>
          <p14:tracePt t="47652" x="5260975" y="3094038"/>
          <p14:tracePt t="47659" x="5273675" y="3094038"/>
          <p14:tracePt t="47666" x="5286375" y="3094038"/>
          <p14:tracePt t="47673" x="5297488" y="3094038"/>
          <p14:tracePt t="47688" x="5310188" y="3094038"/>
          <p14:tracePt t="47701" x="5322888" y="3094038"/>
          <p14:tracePt t="47757" x="5334000" y="3094038"/>
          <p14:tracePt t="48020" x="5334000" y="3081338"/>
          <p14:tracePt t="48034" x="5334000" y="3070225"/>
          <p14:tracePt t="48041" x="5322888" y="3057525"/>
          <p14:tracePt t="48049" x="5322888" y="3044825"/>
          <p14:tracePt t="48055" x="5310188" y="3033713"/>
          <p14:tracePt t="48061" x="5310188" y="3008313"/>
          <p14:tracePt t="48067" x="5297488" y="2997200"/>
          <p14:tracePt t="48074" x="5286375" y="2971800"/>
          <p14:tracePt t="48081" x="5273675" y="2947988"/>
          <p14:tracePt t="48089" x="5249863" y="2887663"/>
          <p14:tracePt t="48095" x="5237163" y="2851150"/>
          <p14:tracePt t="48103" x="5200650" y="2801938"/>
          <p14:tracePt t="48109" x="5176838" y="2752725"/>
          <p14:tracePt t="48115" x="5151438" y="2716213"/>
          <p14:tracePt t="48122" x="5127625" y="2667000"/>
          <p14:tracePt t="48131" x="5091113" y="2619375"/>
          <p14:tracePt t="48137" x="5067300" y="2582863"/>
          <p14:tracePt t="48144" x="5041900" y="2557463"/>
          <p14:tracePt t="48150" x="5030788" y="2533650"/>
          <p14:tracePt t="48157" x="5018088" y="2520950"/>
          <p14:tracePt t="48165" x="5005388" y="2509838"/>
          <p14:tracePt t="48172" x="4994275" y="2509838"/>
          <p14:tracePt t="48178" x="4981575" y="2497138"/>
          <p14:tracePt t="48185" x="4981575" y="2484438"/>
          <p14:tracePt t="48199" x="4968875" y="2484438"/>
          <p14:tracePt t="48206" x="4968875" y="2473325"/>
          <p14:tracePt t="48220" x="4957763" y="2473325"/>
          <p14:tracePt t="48241" x="4945063" y="2460625"/>
          <p14:tracePt t="48289" x="4945063" y="2447925"/>
          <p14:tracePt t="48302" x="4932363" y="2447925"/>
          <p14:tracePt t="48351" x="4921250" y="2447925"/>
          <p14:tracePt t="49569" x="4848225" y="2593975"/>
          <p14:tracePt t="49575" x="4762500" y="2789238"/>
          <p14:tracePt t="49583" x="4665663" y="2984500"/>
          <p14:tracePt t="49591" x="4603750" y="3106738"/>
          <p14:tracePt t="49597" x="4579938" y="3203575"/>
          <p14:tracePt t="49604" x="4554538" y="3300413"/>
          <p14:tracePt t="49610" x="4530725" y="3373438"/>
          <p14:tracePt t="49617" x="4506913" y="3471863"/>
          <p14:tracePt t="49623" x="4470400" y="3557588"/>
          <p14:tracePt t="49632" x="4433888" y="3630613"/>
          <p14:tracePt t="49637" x="4408488" y="3703638"/>
          <p14:tracePt t="49644" x="4384675" y="3787775"/>
          <p14:tracePt t="49650" x="4360863" y="3873500"/>
          <p14:tracePt t="49657" x="4348163" y="3946525"/>
          <p14:tracePt t="49664" x="4335463" y="4006850"/>
          <p14:tracePt t="49672" x="4311650" y="4081463"/>
          <p14:tracePt t="49677" x="4298950" y="4141788"/>
          <p14:tracePt t="49685" x="4287838" y="4191000"/>
          <p14:tracePt t="49693" x="4287838" y="4251325"/>
          <p14:tracePt t="49698" x="4275138" y="4311650"/>
          <p14:tracePt t="49706" x="4262438" y="4384675"/>
          <p14:tracePt t="49714" x="4251325" y="4433888"/>
          <p14:tracePt t="49719" x="4238625" y="4543425"/>
          <p14:tracePt t="49727" x="4238625" y="4616450"/>
          <p14:tracePt t="49733" x="4225925" y="4702175"/>
          <p14:tracePt t="49741" x="4214813" y="4775200"/>
          <p14:tracePt t="49750" x="4214813" y="4848225"/>
          <p14:tracePt t="49755" x="4202113" y="4884738"/>
          <p14:tracePt t="49762" x="4178300" y="4945063"/>
          <p14:tracePt t="50177" x="4165600" y="4945063"/>
          <p14:tracePt t="50184" x="4165600" y="4957763"/>
          <p14:tracePt t="50192" x="4165600" y="4970463"/>
          <p14:tracePt t="50201" x="4152900" y="4994275"/>
          <p14:tracePt t="50217" x="4141788" y="5006975"/>
          <p14:tracePt t="50239" x="4141788" y="5018088"/>
          <p14:tracePt t="50259" x="4141788" y="5030788"/>
          <p14:tracePt t="50266" x="4129088" y="5030788"/>
          <p14:tracePt t="50281" x="4129088" y="5043488"/>
          <p14:tracePt t="50300" x="4129088" y="5054600"/>
          <p14:tracePt t="50364" x="4116388" y="5054600"/>
          <p14:tracePt t="50370" x="4116388" y="5067300"/>
          <p14:tracePt t="50415" x="4116388" y="5080000"/>
          <p14:tracePt t="50474" x="4116388" y="5091113"/>
          <p14:tracePt t="50509" x="4116388" y="5103813"/>
          <p14:tracePt t="50531" x="4116388" y="5116513"/>
          <p14:tracePt t="50554" x="4116388" y="5127625"/>
          <p14:tracePt t="50571" x="4116388" y="5140325"/>
          <p14:tracePt t="50578" x="4116388" y="5153025"/>
          <p14:tracePt t="50603" x="4116388" y="5164138"/>
          <p14:tracePt t="50612" x="4116388" y="5176838"/>
          <p14:tracePt t="50633" x="4116388" y="5189538"/>
          <p14:tracePt t="50667" x="4116388" y="5200650"/>
          <p14:tracePt t="50681" x="4129088" y="5200650"/>
          <p14:tracePt t="50716" x="4129088" y="5213350"/>
          <p14:tracePt t="50722" x="4141788" y="5213350"/>
          <p14:tracePt t="50750" x="4152900" y="5213350"/>
          <p14:tracePt t="50792" x="4165600" y="5213350"/>
          <p14:tracePt t="50917" x="4178300" y="5213350"/>
          <p14:tracePt t="50965" x="4189413" y="5213350"/>
          <p14:tracePt t="51424" x="4178300" y="5213350"/>
          <p14:tracePt t="53539" x="4165600" y="5213350"/>
          <p14:tracePt t="53931" x="4152900" y="5213350"/>
          <p14:tracePt t="54702" x="4165600" y="5213350"/>
          <p14:tracePt t="54706" x="4178300" y="5213350"/>
          <p14:tracePt t="54736" x="4189413" y="5213350"/>
          <p14:tracePt t="54755" x="4202113" y="5213350"/>
          <p14:tracePt t="54769" x="4214813" y="5213350"/>
          <p14:tracePt t="54775" x="4238625" y="5213350"/>
          <p14:tracePt t="54785" x="4275138" y="5226050"/>
          <p14:tracePt t="54792" x="4324350" y="5226050"/>
          <p14:tracePt t="54799" x="4408488" y="5249863"/>
          <p14:tracePt t="54803" x="4481513" y="5273675"/>
          <p14:tracePt t="54811" x="4616450" y="5286375"/>
          <p14:tracePt t="54818" x="4738688" y="5311775"/>
          <p14:tracePt t="54822" x="4872038" y="5322888"/>
          <p14:tracePt t="54830" x="4957763" y="5348288"/>
          <p14:tracePt t="54836" x="5067300" y="5372100"/>
          <p14:tracePt t="54843" x="5151438" y="5395913"/>
          <p14:tracePt t="54850" x="5200650" y="5432425"/>
          <p14:tracePt t="54857" x="5260975" y="5457825"/>
          <p14:tracePt t="54864" x="5322888" y="5468938"/>
          <p14:tracePt t="54871" x="5359400" y="5481638"/>
          <p14:tracePt t="54878" x="5395913" y="5481638"/>
          <p14:tracePt t="54885" x="5445125" y="5481638"/>
          <p14:tracePt t="54891" x="5492750" y="5494338"/>
          <p14:tracePt t="54899" x="5529263" y="5494338"/>
          <p14:tracePt t="54906" x="5565775" y="5505450"/>
          <p14:tracePt t="54914" x="5614988" y="5505450"/>
          <p14:tracePt t="54920" x="5651500" y="5505450"/>
          <p14:tracePt t="54927" x="5700713" y="5505450"/>
          <p14:tracePt t="54933" x="5748338" y="5505450"/>
          <p14:tracePt t="54940" x="5810250" y="5530850"/>
          <p14:tracePt t="54949" x="5846763" y="5530850"/>
          <p14:tracePt t="54955" x="5894388" y="5530850"/>
          <p14:tracePt t="54962" x="5907088" y="5530850"/>
          <p14:tracePt t="54969" x="5919788" y="5530850"/>
          <p14:tracePt t="54975" x="5930900" y="5530850"/>
          <p14:tracePt t="54981" x="5943600" y="5530850"/>
          <p14:tracePt t="54998" x="5956300" y="5530850"/>
          <p14:tracePt t="55003" x="5967413" y="5530850"/>
          <p14:tracePt t="55009" x="5967413" y="5541963"/>
          <p14:tracePt t="55017" x="5980113" y="5541963"/>
          <p14:tracePt t="55023" x="5992813" y="5541963"/>
          <p14:tracePt t="55038" x="6003925" y="5541963"/>
          <p14:tracePt t="55051" x="6016625" y="5541963"/>
          <p14:tracePt t="55086" x="6029325" y="5541963"/>
          <p14:tracePt t="55113" x="6040438" y="5541963"/>
          <p14:tracePt t="55148" x="6053138" y="5541963"/>
          <p14:tracePt t="55531" x="6089650" y="5530850"/>
          <p14:tracePt t="55536" x="6151563" y="5530850"/>
          <p14:tracePt t="55543" x="6188075" y="5530850"/>
          <p14:tracePt t="55558" x="6261100" y="5505450"/>
          <p14:tracePt t="55564" x="6284913" y="5505450"/>
          <p14:tracePt t="55569" x="6308725" y="5505450"/>
          <p14:tracePt t="55577" x="6345238" y="5505450"/>
          <p14:tracePt t="55583" x="6370638" y="5505450"/>
          <p14:tracePt t="55590" x="6394450" y="5505450"/>
          <p14:tracePt t="55598" x="6418263" y="5505450"/>
          <p14:tracePt t="55604" x="6430963" y="5505450"/>
          <p14:tracePt t="55611" x="6443663" y="5505450"/>
          <p14:tracePt t="55618" x="6480175" y="5505450"/>
          <p14:tracePt t="55624" x="6503988" y="5505450"/>
          <p14:tracePt t="55631" x="6516688" y="5505450"/>
          <p14:tracePt t="55639" x="6540500" y="5505450"/>
          <p14:tracePt t="55648" x="6553200" y="5494338"/>
          <p14:tracePt t="55653" x="6564313" y="5494338"/>
          <p14:tracePt t="55659" x="6577013" y="5494338"/>
          <p14:tracePt t="55674" x="6589713" y="5494338"/>
          <p14:tracePt t="55681" x="6600825" y="5494338"/>
          <p14:tracePt t="55688" x="6637338" y="5494338"/>
          <p14:tracePt t="55694" x="6662738" y="5494338"/>
          <p14:tracePt t="55701" x="6673850" y="5494338"/>
          <p14:tracePt t="55708" x="6710363" y="5494338"/>
          <p14:tracePt t="55715" x="6746875" y="5481638"/>
          <p14:tracePt t="55722" x="6772275" y="5481638"/>
          <p14:tracePt t="55730" x="6796088" y="5481638"/>
          <p14:tracePt t="55736" x="6821488" y="5468938"/>
          <p14:tracePt t="55743" x="6858000" y="5457825"/>
          <p14:tracePt t="55750" x="6894513" y="5457825"/>
          <p14:tracePt t="55757" x="6918325" y="5457825"/>
          <p14:tracePt t="55764" x="6954838" y="5445125"/>
          <p14:tracePt t="55770" x="6967538" y="5432425"/>
          <p14:tracePt t="55777" x="6991350" y="5432425"/>
          <p14:tracePt t="55784" x="7027863" y="5421313"/>
          <p14:tracePt t="55791" x="7040563" y="5421313"/>
          <p14:tracePt t="55798" x="7051675" y="5421313"/>
          <p14:tracePt t="55805" x="7064375" y="5421313"/>
          <p14:tracePt t="55812" x="7088188" y="5408613"/>
          <p14:tracePt t="55826" x="7088188" y="5395913"/>
          <p14:tracePt t="55832" x="7100888" y="5395913"/>
          <p14:tracePt t="55839" x="7113588" y="5395913"/>
          <p14:tracePt t="55848" x="7124700" y="5395913"/>
          <p14:tracePt t="55853" x="7124700" y="5384800"/>
          <p14:tracePt t="55859" x="7137400" y="5384800"/>
          <p14:tracePt t="55867" x="7150100" y="5384800"/>
          <p14:tracePt t="55874" x="7173913" y="5372100"/>
          <p14:tracePt t="55880" x="7197725" y="5372100"/>
          <p14:tracePt t="55888" x="7210425" y="5359400"/>
          <p14:tracePt t="55895" x="7223125" y="5348288"/>
          <p14:tracePt t="55901" x="7234238" y="5348288"/>
          <p14:tracePt t="55909" x="7246938" y="5335588"/>
          <p14:tracePt t="55914" x="7259638" y="5335588"/>
          <p14:tracePt t="55923" x="7270750" y="5335588"/>
          <p14:tracePt t="55936" x="7283450" y="5322888"/>
          <p14:tracePt t="55950" x="7296150" y="5322888"/>
          <p14:tracePt t="55957" x="7307263" y="5311775"/>
          <p14:tracePt t="55979" x="7319963" y="5311775"/>
          <p14:tracePt t="55998" x="7332663" y="5311775"/>
          <p14:tracePt t="56005" x="7332663" y="5299075"/>
          <p14:tracePt t="56040" x="7343775" y="5299075"/>
          <p14:tracePt t="56054" x="7343775" y="5286375"/>
          <p14:tracePt t="56081" x="7343775" y="5273675"/>
          <p14:tracePt t="56088" x="7343775" y="5262563"/>
          <p14:tracePt t="56097" x="7332663" y="5262563"/>
          <p14:tracePt t="56103" x="7332663" y="5249863"/>
          <p14:tracePt t="56109" x="7319963" y="5237163"/>
          <p14:tracePt t="56122" x="7307263" y="5226050"/>
          <p14:tracePt t="56131" x="7307263" y="5213350"/>
          <p14:tracePt t="56137" x="7296150" y="5200650"/>
          <p14:tracePt t="56151" x="7283450" y="5189538"/>
          <p14:tracePt t="56157" x="7283450" y="5176838"/>
          <p14:tracePt t="56164" x="7270750" y="5164138"/>
          <p14:tracePt t="56171" x="7270750" y="5153025"/>
          <p14:tracePt t="56179" x="7259638" y="5153025"/>
          <p14:tracePt t="56192" x="7246938" y="5140325"/>
          <p14:tracePt t="56213" x="7234238" y="5140325"/>
          <p14:tracePt t="56220" x="7234238" y="5127625"/>
          <p14:tracePt t="56233" x="7223125" y="5127625"/>
          <p14:tracePt t="56241" x="7223125" y="5116513"/>
          <p14:tracePt t="56255" x="7210425" y="5103813"/>
          <p14:tracePt t="56261" x="7197725" y="5103813"/>
          <p14:tracePt t="56269" x="7186613" y="5091113"/>
          <p14:tracePt t="56275" x="7161213" y="5067300"/>
          <p14:tracePt t="56281" x="7137400" y="5043488"/>
          <p14:tracePt t="56289" x="7088188" y="5018088"/>
          <p14:tracePt t="56299" x="7027863" y="4970463"/>
          <p14:tracePt t="56302" x="6954838" y="4908550"/>
          <p14:tracePt t="56309" x="6869113" y="4860925"/>
          <p14:tracePt t="56317" x="6772275" y="4824413"/>
          <p14:tracePt t="56323" x="6710363" y="4775200"/>
          <p14:tracePt t="56331" x="6637338" y="4751388"/>
          <p14:tracePt t="56338" x="6577013" y="4714875"/>
          <p14:tracePt t="56344" x="6516688" y="4689475"/>
          <p14:tracePt t="56350" x="6480175" y="4678363"/>
          <p14:tracePt t="56358" x="6467475" y="4678363"/>
          <p14:tracePt t="56364" x="6430963" y="4665663"/>
          <p14:tracePt t="56371" x="6418263" y="4665663"/>
          <p14:tracePt t="56380" x="6394450" y="4652963"/>
          <p14:tracePt t="56386" x="6370638" y="4652963"/>
          <p14:tracePt t="56392" x="6345238" y="4652963"/>
          <p14:tracePt t="56399" x="6321425" y="4652963"/>
          <p14:tracePt t="56406" x="6297613" y="4652963"/>
          <p14:tracePt t="56414" x="6261100" y="4652963"/>
          <p14:tracePt t="56420" x="6211888" y="4652963"/>
          <p14:tracePt t="56427" x="6175375" y="4652963"/>
          <p14:tracePt t="56434" x="6138863" y="4652963"/>
          <p14:tracePt t="56441" x="6076950" y="4652963"/>
          <p14:tracePt t="56448" x="6040438" y="4665663"/>
          <p14:tracePt t="56455" x="5992813" y="4665663"/>
          <p14:tracePt t="56462" x="5967413" y="4678363"/>
          <p14:tracePt t="56469" x="5956300" y="4678363"/>
          <p14:tracePt t="56476" x="5930900" y="4678363"/>
          <p14:tracePt t="56489" x="5907088" y="4678363"/>
          <p14:tracePt t="56498" x="5894388" y="4678363"/>
          <p14:tracePt t="56503" x="5883275" y="4689475"/>
          <p14:tracePt t="56510" x="5870575" y="4689475"/>
          <p14:tracePt t="56516" x="5857875" y="4689475"/>
          <p14:tracePt t="56525" x="5834063" y="4689475"/>
          <p14:tracePt t="56531" x="5821363" y="4702175"/>
          <p14:tracePt t="56538" x="5810250" y="4714875"/>
          <p14:tracePt t="56545" x="5797550" y="4714875"/>
          <p14:tracePt t="56551" x="5784850" y="4714875"/>
          <p14:tracePt t="56559" x="5773738" y="4714875"/>
          <p14:tracePt t="56594" x="5761038" y="4714875"/>
          <p14:tracePt t="56614" x="5748338" y="4714875"/>
          <p14:tracePt t="56635" x="5748338" y="4725988"/>
          <p14:tracePt t="56642" x="5737225" y="4725988"/>
          <p14:tracePt t="56683" x="5724525" y="4725988"/>
          <p14:tracePt t="56690" x="5724525" y="4738688"/>
          <p14:tracePt t="56704" x="5711825" y="4738688"/>
          <p14:tracePt t="56718" x="5711825" y="4751388"/>
          <p14:tracePt t="56731" x="5700713" y="4762500"/>
          <p14:tracePt t="56738" x="5688013" y="4762500"/>
          <p14:tracePt t="56745" x="5675313" y="4775200"/>
          <p14:tracePt t="56752" x="5675313" y="4787900"/>
          <p14:tracePt t="56759" x="5651500" y="4787900"/>
          <p14:tracePt t="56765" x="5651500" y="4799013"/>
          <p14:tracePt t="56781" x="5638800" y="4811713"/>
          <p14:tracePt t="56794" x="5627688" y="4824413"/>
          <p14:tracePt t="56807" x="5614988" y="4835525"/>
          <p14:tracePt t="56814" x="5602288" y="4835525"/>
          <p14:tracePt t="56830" x="5602288" y="4848225"/>
          <p14:tracePt t="56842" x="5591175" y="4860925"/>
          <p14:tracePt t="56864" x="5578475" y="4872038"/>
          <p14:tracePt t="56870" x="5578475" y="4884738"/>
          <p14:tracePt t="56876" x="5565775" y="4897438"/>
          <p14:tracePt t="56883" x="5554663" y="4897438"/>
          <p14:tracePt t="56890" x="5554663" y="4908550"/>
          <p14:tracePt t="56898" x="5541963" y="4921250"/>
          <p14:tracePt t="56905" x="5541963" y="4933950"/>
          <p14:tracePt t="56912" x="5529263" y="4957763"/>
          <p14:tracePt t="56919" x="5529263" y="4970463"/>
          <p14:tracePt t="56925" x="5518150" y="4981575"/>
          <p14:tracePt t="56932" x="5505450" y="5006975"/>
          <p14:tracePt t="56939" x="5505450" y="5018088"/>
          <p14:tracePt t="56952" x="5492750" y="5030788"/>
          <p14:tracePt t="56960" x="5492750" y="5043488"/>
          <p14:tracePt t="56973" x="5492750" y="5054600"/>
          <p14:tracePt t="56988" x="5492750" y="5067300"/>
          <p14:tracePt t="56995" x="5481638" y="5067300"/>
          <p14:tracePt t="57001" x="5481638" y="5080000"/>
          <p14:tracePt t="57014" x="5481638" y="5091113"/>
          <p14:tracePt t="57036" x="5468938" y="5103813"/>
          <p14:tracePt t="57057" x="5468938" y="5116513"/>
          <p14:tracePt t="57084" x="5468938" y="5127625"/>
          <p14:tracePt t="57119" x="5468938" y="5140325"/>
          <p14:tracePt t="57147" x="5468938" y="5153025"/>
          <p14:tracePt t="57160" x="5468938" y="5164138"/>
          <p14:tracePt t="57168" x="5481638" y="5176838"/>
          <p14:tracePt t="57174" x="5492750" y="5176838"/>
          <p14:tracePt t="57181" x="5492750" y="5189538"/>
          <p14:tracePt t="57188" x="5505450" y="5200650"/>
          <p14:tracePt t="57195" x="5518150" y="5213350"/>
          <p14:tracePt t="57202" x="5541963" y="5226050"/>
          <p14:tracePt t="57208" x="5554663" y="5249863"/>
          <p14:tracePt t="57215" x="5591175" y="5273675"/>
          <p14:tracePt t="57222" x="5602288" y="5286375"/>
          <p14:tracePt t="57230" x="5614988" y="5299075"/>
          <p14:tracePt t="57236" x="5651500" y="5322888"/>
          <p14:tracePt t="57244" x="5675313" y="5335588"/>
          <p14:tracePt t="57249" x="5688013" y="5348288"/>
          <p14:tracePt t="57257" x="5724525" y="5359400"/>
          <p14:tracePt t="57264" x="5748338" y="5372100"/>
          <p14:tracePt t="57271" x="5773738" y="5395913"/>
          <p14:tracePt t="57278" x="5797550" y="5395913"/>
          <p14:tracePt t="57285" x="5810250" y="5408613"/>
          <p14:tracePt t="57291" x="5834063" y="5408613"/>
          <p14:tracePt t="57298" x="5857875" y="5432425"/>
          <p14:tracePt t="57306" x="5894388" y="5432425"/>
          <p14:tracePt t="57314" x="5956300" y="5457825"/>
          <p14:tracePt t="57319" x="6003925" y="5468938"/>
          <p14:tracePt t="57326" x="6126163" y="5494338"/>
          <p14:tracePt t="57333" x="6261100" y="5505450"/>
          <p14:tracePt t="57339" x="6370638" y="5505450"/>
          <p14:tracePt t="57349" x="6491288" y="5505450"/>
          <p14:tracePt t="57354" x="6553200" y="5530850"/>
          <p14:tracePt t="57360" x="6600825" y="5530850"/>
          <p14:tracePt t="57367" x="6637338" y="5530850"/>
          <p14:tracePt t="57375" x="6686550" y="5530850"/>
          <p14:tracePt t="57381" x="6735763" y="5530850"/>
          <p14:tracePt t="57388" x="6746875" y="5530850"/>
          <p14:tracePt t="57395" x="6759575" y="5530850"/>
          <p14:tracePt t="57403" x="6772275" y="5530850"/>
          <p14:tracePt t="57416" x="6783388" y="5530850"/>
          <p14:tracePt t="57423" x="6796088" y="5530850"/>
          <p14:tracePt t="57444" x="6808788" y="5530850"/>
          <p14:tracePt t="57450" x="6821488" y="5530850"/>
          <p14:tracePt t="57464" x="6832600" y="5530850"/>
          <p14:tracePt t="57480" x="6845300" y="5530850"/>
          <p14:tracePt t="57492" x="6858000" y="5530850"/>
          <p14:tracePt t="57499" x="6869113" y="5530850"/>
          <p14:tracePt t="57521" x="6881813" y="5530850"/>
          <p14:tracePt t="57547" x="6894513" y="5530850"/>
          <p14:tracePt t="57589" x="6905625" y="5530850"/>
          <p14:tracePt t="57659" x="6918325" y="5530850"/>
          <p14:tracePt t="57776" x="6918325" y="5518150"/>
          <p14:tracePt t="57789" x="6931025" y="5518150"/>
          <p14:tracePt t="57893" x="6942138" y="5518150"/>
          <p14:tracePt t="57914" x="6942138" y="5505450"/>
          <p14:tracePt t="57948" x="6954838" y="5505450"/>
          <p14:tracePt t="57998" x="6967538" y="5505450"/>
          <p14:tracePt t="58032" x="6978650" y="5494338"/>
          <p14:tracePt t="58049" x="6991350" y="5494338"/>
          <p14:tracePt t="58053" x="7004050" y="5494338"/>
          <p14:tracePt t="58066" x="7015163" y="5494338"/>
          <p14:tracePt t="58082" x="7027863" y="5494338"/>
          <p14:tracePt t="58087" x="7040563" y="5494338"/>
          <p14:tracePt t="58108" x="7051675" y="5494338"/>
          <p14:tracePt t="58123" x="7064375" y="5494338"/>
          <p14:tracePt t="58143" x="7064375" y="5481638"/>
          <p14:tracePt t="58157" x="7077075" y="5481638"/>
          <p14:tracePt t="58176" x="7088188" y="5481638"/>
          <p14:tracePt t="58204" x="7100888" y="5481638"/>
          <p14:tracePt t="58211" x="7113588" y="5481638"/>
          <p14:tracePt t="58232" x="7124700" y="5481638"/>
          <p14:tracePt t="58252" x="7137400" y="5481638"/>
          <p14:tracePt t="58273" x="7150100" y="5481638"/>
          <p14:tracePt t="58287" x="7161213" y="5481638"/>
          <p14:tracePt t="58308" x="7161213" y="5468938"/>
          <p14:tracePt t="58314" x="7173913" y="5468938"/>
          <p14:tracePt t="58336" x="7186613" y="5468938"/>
          <p14:tracePt t="58398" x="7197725" y="5468938"/>
          <p14:tracePt t="58461" x="7210425" y="5468938"/>
          <p14:tracePt t="58495" x="7223125" y="5468938"/>
          <p14:tracePt t="58522" x="7234238" y="5468938"/>
          <p14:tracePt t="58537" x="7246938" y="5468938"/>
          <p14:tracePt t="58543" x="7259638" y="5468938"/>
          <p14:tracePt t="58550" x="7270750" y="5468938"/>
          <p14:tracePt t="58557" x="7283450" y="5468938"/>
          <p14:tracePt t="58564" x="7283450" y="5457825"/>
          <p14:tracePt t="58571" x="7296150" y="5457825"/>
          <p14:tracePt t="58578" x="7307263" y="5457825"/>
          <p14:tracePt t="58591" x="7319963" y="5457825"/>
          <p14:tracePt t="58598" x="7343775" y="5457825"/>
          <p14:tracePt t="58605" x="7356475" y="5457825"/>
          <p14:tracePt t="58612" x="7369175" y="5457825"/>
          <p14:tracePt t="58626" x="7380288" y="5457825"/>
          <p14:tracePt t="58646" x="7392988" y="5457825"/>
          <p14:tracePt t="58654" x="7405688" y="5445125"/>
          <p14:tracePt t="58660" x="7416800" y="5445125"/>
          <p14:tracePt t="58675" x="7429500" y="5445125"/>
          <p14:tracePt t="58680" x="7442200" y="5445125"/>
          <p14:tracePt t="58697" x="7453313" y="5445125"/>
          <p14:tracePt t="58703" x="7466013" y="5432425"/>
          <p14:tracePt t="58723" x="7478713" y="5432425"/>
          <p14:tracePt t="58744" x="7489825" y="5432425"/>
          <p14:tracePt t="58764" x="7502525" y="5432425"/>
          <p14:tracePt t="58785" x="7515225" y="5432425"/>
          <p14:tracePt t="58854" x="7526338" y="5432425"/>
          <p14:tracePt t="58889" x="7539038" y="5432425"/>
          <p14:tracePt t="58945" x="7539038" y="5421313"/>
          <p14:tracePt t="59140" x="7539038" y="5408613"/>
          <p14:tracePt t="60640" x="7526338" y="5408613"/>
          <p14:tracePt t="60738" x="7526338" y="5421313"/>
          <p14:tracePt t="60787" x="7526338" y="5432425"/>
          <p14:tracePt t="62170" x="7515225" y="5445125"/>
          <p14:tracePt t="62175" x="7502525" y="5445125"/>
          <p14:tracePt t="62182" x="7466013" y="5445125"/>
          <p14:tracePt t="62190" x="7453313" y="5445125"/>
          <p14:tracePt t="62204" x="7429500" y="5457825"/>
          <p14:tracePt t="62210" x="7405688" y="5468938"/>
          <p14:tracePt t="62224" x="7392988" y="5468938"/>
          <p14:tracePt t="62230" x="7380288" y="5468938"/>
          <p14:tracePt t="62237" x="7369175" y="5468938"/>
          <p14:tracePt t="62251" x="7343775" y="5481638"/>
          <p14:tracePt t="62264" x="7319963" y="5481638"/>
          <p14:tracePt t="62271" x="7307263" y="5481638"/>
          <p14:tracePt t="62279" x="7296150" y="5481638"/>
          <p14:tracePt t="62285" x="7283450" y="5481638"/>
          <p14:tracePt t="62292" x="7270750" y="5481638"/>
          <p14:tracePt t="62300" x="7259638" y="5481638"/>
          <p14:tracePt t="62306" x="7246938" y="5494338"/>
          <p14:tracePt t="62319" x="7234238" y="5494338"/>
          <p14:tracePt t="62333" x="7223125" y="5494338"/>
          <p14:tracePt t="62348" x="7210425" y="5494338"/>
          <p14:tracePt t="62382" x="7197725" y="5494338"/>
          <p14:tracePt t="62403" x="7186613" y="5494338"/>
          <p14:tracePt t="62423" x="7173913" y="5494338"/>
          <p14:tracePt t="62431" x="7161213" y="5494338"/>
          <p14:tracePt t="62444" x="7150100" y="5494338"/>
          <p14:tracePt t="62458" x="7150100" y="5505450"/>
          <p14:tracePt t="62464" x="7137400" y="5505450"/>
          <p14:tracePt t="62480" x="7124700" y="5505450"/>
          <p14:tracePt t="62492" x="7113588" y="5505450"/>
          <p14:tracePt t="62506" x="7100888" y="5505450"/>
          <p14:tracePt t="62514" x="7100888" y="5518150"/>
          <p14:tracePt t="62520" x="7088188" y="5518150"/>
          <p14:tracePt t="62527" x="7077075" y="5518150"/>
          <p14:tracePt t="62534" x="7064375" y="5518150"/>
          <p14:tracePt t="62540" x="7051675" y="5518150"/>
          <p14:tracePt t="62548" x="7040563" y="5518150"/>
          <p14:tracePt t="62555" x="7015163" y="5518150"/>
          <p14:tracePt t="62562" x="6991350" y="5518150"/>
          <p14:tracePt t="62569" x="6978650" y="5518150"/>
          <p14:tracePt t="62575" x="6931025" y="5530850"/>
          <p14:tracePt t="62582" x="6905625" y="5541963"/>
          <p14:tracePt t="62589" x="6881813" y="5541963"/>
          <p14:tracePt t="62596" x="6858000" y="5541963"/>
          <p14:tracePt t="62604" x="6845300" y="5541963"/>
          <p14:tracePt t="62610" x="6821488" y="5541963"/>
          <p14:tracePt t="62617" x="6796088" y="5554663"/>
          <p14:tracePt t="62624" x="6772275" y="5554663"/>
          <p14:tracePt t="62631" x="6746875" y="5567363"/>
          <p14:tracePt t="62638" x="6723063" y="5567363"/>
          <p14:tracePt t="62645" x="6673850" y="5578475"/>
          <p14:tracePt t="62652" x="6626225" y="5578475"/>
          <p14:tracePt t="62658" x="6577013" y="5591175"/>
          <p14:tracePt t="62665" x="6553200" y="5591175"/>
          <p14:tracePt t="62673" x="6540500" y="5603875"/>
          <p14:tracePt t="62680" x="6527800" y="5603875"/>
          <p14:tracePt t="62693" x="6516688" y="5603875"/>
          <p14:tracePt t="62713" x="6503988" y="5603875"/>
          <p14:tracePt t="62731" x="6491288" y="5603875"/>
          <p14:tracePt t="62734" x="6491288" y="5614988"/>
          <p14:tracePt t="62755" x="6480175" y="5614988"/>
          <p14:tracePt t="62783" x="6467475" y="5614988"/>
          <p14:tracePt t="62811" x="6454775" y="5614988"/>
          <p14:tracePt t="62866" x="6443663" y="5614988"/>
          <p14:tracePt t="62887" x="6430963" y="5614988"/>
          <p14:tracePt t="62914" x="6418263" y="5614988"/>
          <p14:tracePt t="62929" x="6407150" y="5614988"/>
          <p14:tracePt t="62942" x="6394450" y="5614988"/>
          <p14:tracePt t="62963" x="6381750" y="5614988"/>
          <p14:tracePt t="62977" x="6370638" y="5614988"/>
          <p14:tracePt t="63005" x="6357938" y="5614988"/>
          <p14:tracePt t="63011" x="6345238" y="5614988"/>
          <p14:tracePt t="63018" x="6321425" y="5614988"/>
          <p14:tracePt t="63032" x="6284913" y="5614988"/>
          <p14:tracePt t="63038" x="6211888" y="5591175"/>
          <p14:tracePt t="63047" x="6138863" y="5567363"/>
          <p14:tracePt t="63053" x="6065838" y="5541963"/>
          <p14:tracePt t="63059" x="5907088" y="5505450"/>
          <p14:tracePt t="63066" x="5821363" y="5468938"/>
          <p14:tracePt t="63074" x="5711825" y="5457825"/>
          <p14:tracePt t="63081" x="5651500" y="5445125"/>
          <p14:tracePt t="63087" x="5591175" y="5421313"/>
          <p14:tracePt t="63095" x="5505450" y="5421313"/>
          <p14:tracePt t="63100" x="5419725" y="5421313"/>
          <p14:tracePt t="63108" x="5322888" y="5421313"/>
          <p14:tracePt t="63114" x="5237163" y="5408613"/>
          <p14:tracePt t="63122" x="5151438" y="5395913"/>
          <p14:tracePt t="63130" x="5103813" y="5384800"/>
          <p14:tracePt t="63135" x="5041900" y="5372100"/>
          <p14:tracePt t="63143" x="4968875" y="5372100"/>
          <p14:tracePt t="63149" x="4895850" y="5372100"/>
          <p14:tracePt t="63156" x="4859338" y="5372100"/>
          <p14:tracePt t="63164" x="4822825" y="5372100"/>
          <p14:tracePt t="63171" x="4775200" y="5372100"/>
          <p14:tracePt t="63177" x="4738688" y="5372100"/>
          <p14:tracePt t="63183" x="4702175" y="5372100"/>
          <p14:tracePt t="63191" x="4676775" y="5372100"/>
          <p14:tracePt t="63197" x="4652963" y="5372100"/>
          <p14:tracePt t="63205" x="4640263" y="5359400"/>
          <p14:tracePt t="63213" x="4616450" y="5359400"/>
          <p14:tracePt t="63219" x="4591050" y="5348288"/>
          <p14:tracePt t="63226" x="4567238" y="5335588"/>
          <p14:tracePt t="63232" x="4543425" y="5322888"/>
          <p14:tracePt t="63239" x="4506913" y="5311775"/>
          <p14:tracePt t="63247" x="4481513" y="5299075"/>
          <p14:tracePt t="63254" x="4470400" y="5286375"/>
          <p14:tracePt t="63266" x="4397375" y="5273675"/>
          <p14:tracePt t="63274" x="4371975" y="5262563"/>
          <p14:tracePt t="63281" x="4360863" y="5249863"/>
          <p14:tracePt t="63288" x="4348163" y="5249863"/>
          <p14:tracePt t="63295" x="4335463" y="5249863"/>
          <p14:tracePt t="63301" x="4324350" y="5249863"/>
          <p14:tracePt t="63315" x="4311650" y="5249863"/>
          <p14:tracePt t="63322" x="4298950" y="5249863"/>
          <p14:tracePt t="63357" x="4287838" y="5249863"/>
          <p14:tracePt t="63378" x="4275138" y="5249863"/>
          <p14:tracePt t="63413" x="4262438" y="5249863"/>
          <p14:tracePt t="63454" x="4251325" y="5249863"/>
          <p14:tracePt t="64672" x="4238625" y="5249863"/>
          <p14:tracePt t="64686" x="4214813" y="5249863"/>
          <p14:tracePt t="64692" x="4202113" y="5249863"/>
          <p14:tracePt t="64706" x="4178300" y="5249863"/>
          <p14:tracePt t="64715" x="4152900" y="5249863"/>
          <p14:tracePt t="64720" x="4141788" y="5249863"/>
          <p14:tracePt t="64726" x="4129088" y="5249863"/>
          <p14:tracePt t="64732" x="4105275" y="5237163"/>
          <p14:tracePt t="64739" x="4092575" y="5237163"/>
          <p14:tracePt t="64747" x="4079875" y="5237163"/>
          <p14:tracePt t="64760" x="4068763" y="5237163"/>
          <p14:tracePt t="64767" x="4056063" y="5237163"/>
          <p14:tracePt t="64781" x="4043363" y="5237163"/>
          <p14:tracePt t="64796" x="4032250" y="5237163"/>
          <p14:tracePt t="64823" x="4019550" y="5237163"/>
          <p14:tracePt t="64837" x="4006850" y="5237163"/>
          <p14:tracePt t="64871" x="3995738" y="5237163"/>
          <p14:tracePt t="64885" x="3983038" y="5237163"/>
          <p14:tracePt t="64926" x="3970338" y="5237163"/>
          <p14:tracePt t="64969" x="3959225" y="5237163"/>
          <p14:tracePt t="64989" x="3946525" y="5226050"/>
          <p14:tracePt t="64996" x="3933825" y="5226050"/>
          <p14:tracePt t="65003" x="3921125" y="5226050"/>
          <p14:tracePt t="65010" x="3897313" y="5226050"/>
          <p14:tracePt t="65016" x="3848100" y="5200650"/>
          <p14:tracePt t="65023" x="3775075" y="5200650"/>
          <p14:tracePt t="65030" x="3702050" y="5200650"/>
          <p14:tracePt t="65038" x="3629025" y="5189538"/>
          <p14:tracePt t="65045" x="3519488" y="5189538"/>
          <p14:tracePt t="65051" x="3409950" y="5189538"/>
          <p14:tracePt t="65058" x="3349625" y="5189538"/>
          <p14:tracePt t="65065" x="3325813" y="5176838"/>
          <p14:tracePt t="65071" x="3289300" y="5176838"/>
          <p14:tracePt t="65080" x="3276600" y="5176838"/>
          <p14:tracePt t="65086" x="3263900" y="5176838"/>
          <p14:tracePt t="65099" x="3252788" y="5176838"/>
          <p14:tracePt t="65141" x="3240088" y="5176838"/>
          <p14:tracePt t="65190" x="3227388" y="5176838"/>
          <p14:tracePt t="65231" x="3214688" y="5176838"/>
          <p14:tracePt t="65252" x="3203575" y="5176838"/>
          <p14:tracePt t="65259" x="3190875" y="5176838"/>
          <p14:tracePt t="65266" x="3178175" y="5176838"/>
          <p14:tracePt t="65272" x="3154363" y="5189538"/>
          <p14:tracePt t="65280" x="3081338" y="5189538"/>
          <p14:tracePt t="65286" x="3032125" y="5189538"/>
          <p14:tracePt t="65293" x="2995613" y="5189538"/>
          <p14:tracePt t="65300" x="2922588" y="5189538"/>
          <p14:tracePt t="65310" x="2886075" y="5189538"/>
          <p14:tracePt t="65316" x="2849563" y="5189538"/>
          <p14:tracePt t="65321" x="2825750" y="5189538"/>
          <p14:tracePt t="65330" x="2801938" y="5189538"/>
          <p14:tracePt t="65335" x="2776538" y="5189538"/>
          <p14:tracePt t="65341" x="2765425" y="5189538"/>
          <p14:tracePt t="65349" x="2752725" y="5189538"/>
          <p14:tracePt t="65356" x="2728913" y="5189538"/>
          <p14:tracePt t="65364" x="2716213" y="5189538"/>
          <p14:tracePt t="65370" x="2716213" y="5200650"/>
          <p14:tracePt t="65376" x="2703513" y="5200650"/>
          <p14:tracePt t="65397" x="2692400" y="5200650"/>
          <p14:tracePt t="65425" x="2679700" y="5200650"/>
          <p14:tracePt t="65446" x="2667000" y="5200650"/>
          <p14:tracePt t="65508" x="2655888" y="5200650"/>
          <p14:tracePt t="65591" x="2667000" y="5200650"/>
          <p14:tracePt t="65597" x="2679700" y="5200650"/>
          <p14:tracePt t="65605" x="2703513" y="5200650"/>
          <p14:tracePt t="65611" x="2728913" y="5189538"/>
          <p14:tracePt t="65618" x="2776538" y="5176838"/>
          <p14:tracePt t="65626" x="2801938" y="5164138"/>
          <p14:tracePt t="65632" x="2862263" y="5140325"/>
          <p14:tracePt t="65639" x="2898775" y="5127625"/>
          <p14:tracePt t="65648" x="2911475" y="5127625"/>
          <p14:tracePt t="65653" x="2947988" y="5116513"/>
          <p14:tracePt t="65659" x="2959100" y="5116513"/>
          <p14:tracePt t="65667" x="2971800" y="5116513"/>
          <p14:tracePt t="65688" x="2984500" y="5116513"/>
          <p14:tracePt t="65715" x="2995613" y="5116513"/>
          <p14:tracePt t="65736" x="3008313" y="5116513"/>
          <p14:tracePt t="65750" x="3021013" y="5103813"/>
          <p14:tracePt t="65763" x="3032125" y="5103813"/>
          <p14:tracePt t="65778" x="3044825" y="5103813"/>
          <p14:tracePt t="65792" x="3057525" y="5103813"/>
          <p14:tracePt t="65799" x="3068638" y="5103813"/>
          <p14:tracePt t="65805" x="3094038" y="5103813"/>
          <p14:tracePt t="65813" x="3105150" y="5091113"/>
          <p14:tracePt t="65819" x="3117850" y="5091113"/>
          <p14:tracePt t="65826" x="3154363" y="5091113"/>
          <p14:tracePt t="65832" x="3167063" y="5091113"/>
          <p14:tracePt t="65840" x="3214688" y="5091113"/>
          <p14:tracePt t="65847" x="3227388" y="5091113"/>
          <p14:tracePt t="65854" x="3252788" y="5091113"/>
          <p14:tracePt t="65863" x="3263900" y="5091113"/>
          <p14:tracePt t="65867" x="3276600" y="5091113"/>
          <p14:tracePt t="65889" x="3289300" y="5091113"/>
          <p14:tracePt t="65909" x="3300413" y="5091113"/>
          <p14:tracePt t="65915" x="3313113" y="5091113"/>
          <p14:tracePt t="65943" x="3325813" y="5091113"/>
          <p14:tracePt t="65964" x="3336925" y="5091113"/>
          <p14:tracePt t="65980" x="3349625" y="5091113"/>
          <p14:tracePt t="65985" x="3362325" y="5091113"/>
          <p14:tracePt t="65992" x="3373438" y="5103813"/>
          <p14:tracePt t="65999" x="3386138" y="5103813"/>
          <p14:tracePt t="66006" x="3398838" y="5103813"/>
          <p14:tracePt t="66013" x="3409950" y="5116513"/>
          <p14:tracePt t="66020" x="3422650" y="5127625"/>
          <p14:tracePt t="66026" x="3446463" y="5127625"/>
          <p14:tracePt t="66033" x="3459163" y="5140325"/>
          <p14:tracePt t="66040" x="3471863" y="5140325"/>
          <p14:tracePt t="66047" x="3495675" y="5153025"/>
          <p14:tracePt t="66054" x="3508375" y="5153025"/>
          <p14:tracePt t="66061" x="3519488" y="5153025"/>
          <p14:tracePt t="66068" x="3532188" y="5153025"/>
          <p14:tracePt t="66075" x="3544888" y="5164138"/>
          <p14:tracePt t="66081" x="3581400" y="5164138"/>
          <p14:tracePt t="66089" x="3592513" y="5164138"/>
          <p14:tracePt t="66097" x="3605213" y="5176838"/>
          <p14:tracePt t="66110" x="3617913" y="5176838"/>
          <p14:tracePt t="66116" x="3629025" y="5176838"/>
          <p14:tracePt t="66123" x="3641725" y="5176838"/>
          <p14:tracePt t="66144" x="3654425" y="5176838"/>
          <p14:tracePt t="66152" x="3654425" y="5189538"/>
          <p14:tracePt t="66158" x="3665538" y="5189538"/>
          <p14:tracePt t="66179" x="3678238" y="5189538"/>
          <p14:tracePt t="66213" x="3690938" y="5189538"/>
          <p14:tracePt t="66248" x="3702050" y="5189538"/>
          <p14:tracePt t="66276" x="3702050" y="5200650"/>
          <p14:tracePt t="66282" x="3714750" y="5200650"/>
          <p14:tracePt t="66311" x="3727450" y="5200650"/>
          <p14:tracePt t="66331" x="3738563" y="5200650"/>
          <p14:tracePt t="66359" x="3751263" y="5200650"/>
          <p14:tracePt t="66393" x="3763963" y="5200650"/>
          <p14:tracePt t="66455" x="3775075" y="5200650"/>
          <p14:tracePt t="66879" x="3787775" y="5200650"/>
          <p14:tracePt t="66981" x="3800475" y="5200650"/>
          <p14:tracePt t="66988" x="3800475" y="5213350"/>
          <p14:tracePt t="66996" x="3811588" y="5213350"/>
          <p14:tracePt t="67002" x="3824288" y="5213350"/>
          <p14:tracePt t="67023" x="3836988" y="5213350"/>
          <p14:tracePt t="67030" x="3848100" y="5226050"/>
          <p14:tracePt t="67044" x="3860800" y="5226050"/>
          <p14:tracePt t="67050" x="3873500" y="5226050"/>
          <p14:tracePt t="67071" x="3884613" y="5226050"/>
          <p14:tracePt t="67092" x="3897313" y="5226050"/>
          <p14:tracePt t="67113" x="3897313" y="5237163"/>
          <p14:tracePt t="67134" x="3910013" y="5237163"/>
          <p14:tracePt t="67147" x="3921125" y="5237163"/>
          <p14:tracePt t="67175" x="3933825" y="5237163"/>
          <p14:tracePt t="67189" x="3946525" y="5249863"/>
          <p14:tracePt t="67217" x="3959225" y="5249863"/>
          <p14:tracePt t="67258" x="3970338" y="5249863"/>
          <p14:tracePt t="67309" x="3983038" y="5249863"/>
          <p14:tracePt t="67799" x="3983038" y="5237163"/>
          <p14:tracePt t="67806" x="3995738" y="5226050"/>
          <p14:tracePt t="67835" x="3995738" y="5213350"/>
          <p14:tracePt t="67846" x="3995738" y="5200650"/>
          <p14:tracePt t="67873" x="3995738" y="5189538"/>
          <p14:tracePt t="67887" x="4006850" y="5189538"/>
          <p14:tracePt t="67901" x="4006850" y="5176838"/>
          <p14:tracePt t="67930" x="4019550" y="5176838"/>
          <p14:tracePt t="67942" x="4043363" y="5176838"/>
          <p14:tracePt t="67949" x="4056063" y="5176838"/>
          <p14:tracePt t="67956" x="4079875" y="5176838"/>
          <p14:tracePt t="67963" x="4105275" y="5189538"/>
          <p14:tracePt t="67971" x="4189413" y="5237163"/>
          <p14:tracePt t="67980" x="4251325" y="5273675"/>
          <p14:tracePt t="67984" x="4298950" y="5311775"/>
          <p14:tracePt t="67990" x="4384675" y="5359400"/>
          <p14:tracePt t="67997" x="4470400" y="5432425"/>
          <p14:tracePt t="68005" x="4554538" y="5494338"/>
          <p14:tracePt t="68012" x="4616450" y="5541963"/>
          <p14:tracePt t="68018" x="4676775" y="5591175"/>
          <p14:tracePt t="68026" x="4749800" y="5640388"/>
          <p14:tracePt t="68032" x="4799013" y="5700713"/>
          <p14:tracePt t="68040" x="4822825" y="5737225"/>
          <p14:tracePt t="68047" x="4872038" y="5786438"/>
          <p14:tracePt t="68053" x="4908550" y="5822950"/>
          <p14:tracePt t="68060" x="4932363" y="5859463"/>
          <p14:tracePt t="68067" x="4968875" y="5919788"/>
          <p14:tracePt t="68074" x="5018088" y="5981700"/>
          <p14:tracePt t="68080" x="5030788" y="6005513"/>
          <p14:tracePt t="68088" x="5041900" y="6029325"/>
          <p14:tracePt t="68095" x="5054600" y="6042025"/>
          <p14:tracePt t="68102" x="5067300" y="6065838"/>
          <p14:tracePt t="68109" x="5091113" y="6078538"/>
          <p14:tracePt t="68115" x="5103813" y="6102350"/>
          <p14:tracePt t="68123" x="5114925" y="6102350"/>
          <p14:tracePt t="68130" x="5127625" y="6115050"/>
          <p14:tracePt t="68136" x="5140325" y="6115050"/>
          <p14:tracePt t="68144" x="5151438" y="6127750"/>
          <p14:tracePt t="68150" x="5164138" y="6127750"/>
          <p14:tracePt t="68157" x="5176838" y="6127750"/>
          <p14:tracePt t="69438" x="5187950" y="6127750"/>
          <p14:tracePt t="69459" x="5200650" y="6127750"/>
          <p14:tracePt t="69475" x="5213350" y="6127750"/>
          <p14:tracePt t="69483" x="5224463" y="6115050"/>
          <p14:tracePt t="69484" x="5249863" y="6115050"/>
          <p14:tracePt t="69493" x="5273675" y="6115050"/>
          <p14:tracePt t="69499" x="5310188" y="6102350"/>
          <p14:tracePt t="69505" x="5346700" y="6102350"/>
          <p14:tracePt t="69513" x="5370513" y="6102350"/>
          <p14:tracePt t="69520" x="5408613" y="6102350"/>
          <p14:tracePt t="69526" x="5445125" y="6102350"/>
          <p14:tracePt t="69533" x="5456238" y="6091238"/>
          <p14:tracePt t="69540" x="5468938" y="6091238"/>
          <p14:tracePt t="69547" x="5492750" y="6091238"/>
          <p14:tracePt t="69554" x="5505450" y="6091238"/>
          <p14:tracePt t="69562" x="5529263" y="6091238"/>
          <p14:tracePt t="69575" x="5541963" y="6078538"/>
          <p14:tracePt t="69581" x="5554663" y="6078538"/>
          <p14:tracePt t="69589" x="5565775" y="6078538"/>
          <p14:tracePt t="69597" x="5578475" y="6078538"/>
          <p14:tracePt t="69603" x="5591175" y="6078538"/>
          <p14:tracePt t="69610" x="5602288" y="6078538"/>
          <p14:tracePt t="69616" x="5614988" y="6078538"/>
          <p14:tracePt t="69624" x="5627688" y="6078538"/>
          <p14:tracePt t="69638" x="5638800" y="6078538"/>
          <p14:tracePt t="69644" x="5651500" y="6078538"/>
          <p14:tracePt t="69652" x="5664200" y="6078538"/>
          <p14:tracePt t="69665" x="5675313" y="6078538"/>
          <p14:tracePt t="69672" x="5688013" y="6078538"/>
          <p14:tracePt t="69680" x="5700713" y="6078538"/>
          <p14:tracePt t="69693" x="5711825" y="6078538"/>
          <p14:tracePt t="69706" x="5724525" y="6078538"/>
          <p14:tracePt t="69727" x="5737225" y="6078538"/>
          <p14:tracePt t="69735" x="5748338" y="6078538"/>
          <p14:tracePt t="69741" x="5761038" y="6078538"/>
          <p14:tracePt t="69755" x="5773738" y="6078538"/>
          <p14:tracePt t="69769" x="5784850" y="6078538"/>
          <p14:tracePt t="69776" x="5797550" y="6078538"/>
          <p14:tracePt t="69796" x="5810250" y="6078538"/>
          <p14:tracePt t="69818" x="5821363" y="6078538"/>
          <p14:tracePt t="69838" x="5834063" y="6078538"/>
          <p14:tracePt t="69886" x="5846763" y="6078538"/>
          <p14:tracePt t="69936" x="5857875" y="6078538"/>
          <p14:tracePt t="70773" x="5857875" y="5981700"/>
          <p14:tracePt t="70785" x="5846763" y="5883275"/>
          <p14:tracePt t="70786" x="5821363" y="5810250"/>
          <p14:tracePt t="70793" x="5797550" y="5724525"/>
          <p14:tracePt t="70800" x="5761038" y="5640388"/>
          <p14:tracePt t="70807" x="5737225" y="5591175"/>
          <p14:tracePt t="70818" x="5711825" y="5541963"/>
          <p14:tracePt t="70821" x="5700713" y="5505450"/>
          <p14:tracePt t="70834" x="5688013" y="5457825"/>
          <p14:tracePt t="70835" x="5675313" y="5445125"/>
          <p14:tracePt t="70842" x="5675313" y="5432425"/>
          <p14:tracePt t="70848" x="5675313" y="5421313"/>
          <p14:tracePt t="70855" x="5664200" y="5421313"/>
          <p14:tracePt t="70863" x="5664200" y="5408613"/>
          <p14:tracePt t="71003" x="5664200" y="5395913"/>
          <p14:tracePt t="71049" x="5664200" y="5384800"/>
          <p14:tracePt t="71055" x="5664200" y="5372100"/>
          <p14:tracePt t="71063" x="5664200" y="5322888"/>
          <p14:tracePt t="71069" x="5651500" y="5249863"/>
          <p14:tracePt t="71076" x="5638800" y="5153025"/>
          <p14:tracePt t="71082" x="5627688" y="4945063"/>
          <p14:tracePt t="71090" x="5578475" y="4640263"/>
          <p14:tracePt t="71097" x="5529263" y="4384675"/>
          <p14:tracePt t="71104" x="5492750" y="4129088"/>
          <p14:tracePt t="71110" x="5468938" y="4006850"/>
          <p14:tracePt t="71118" x="5419725" y="3910013"/>
          <p14:tracePt t="71124" x="5395913" y="3776663"/>
          <p14:tracePt t="71130" x="5359400" y="3667125"/>
          <p14:tracePt t="71139" x="5297488" y="3544888"/>
          <p14:tracePt t="71147" x="5273675" y="3471863"/>
          <p14:tracePt t="71152" x="5237163" y="3373438"/>
          <p14:tracePt t="71159" x="5200650" y="3263900"/>
          <p14:tracePt t="71165" x="5140325" y="3106738"/>
          <p14:tracePt t="71173" x="5103813" y="3021013"/>
          <p14:tracePt t="71180" x="5078413" y="2898775"/>
          <p14:tracePt t="71186" x="5005388" y="2716213"/>
          <p14:tracePt t="71195" x="4945063" y="2497138"/>
          <p14:tracePt t="71201" x="4884738" y="2265363"/>
          <p14:tracePt t="71208" x="4848225" y="2155825"/>
          <p14:tracePt t="71214" x="4799013" y="2033588"/>
          <p14:tracePt t="71222" x="4762500" y="1912938"/>
          <p14:tracePt t="71230" x="4702175" y="1754188"/>
          <p14:tracePt t="71235" x="4676775" y="1681163"/>
          <p14:tracePt t="71242" x="4640263" y="1584325"/>
          <p14:tracePt t="71249" x="4603750" y="1473200"/>
          <p14:tracePt t="71256" x="4518025" y="1303338"/>
          <p14:tracePt t="71263" x="4470400" y="1144588"/>
          <p14:tracePt t="71270" x="4433888" y="1047750"/>
          <p14:tracePt t="71277" x="4371975" y="987425"/>
          <p14:tracePt t="71283" x="4324350" y="925513"/>
          <p14:tracePt t="71290" x="4311650" y="912813"/>
          <p14:tracePt t="71297" x="4298950" y="889000"/>
          <p14:tracePt t="71311" x="4287838" y="889000"/>
          <p14:tracePt t="71319" x="4275138" y="889000"/>
          <p14:tracePt t="71339" x="4262438" y="889000"/>
          <p14:tracePt t="71353" x="4251325" y="889000"/>
          <p14:tracePt t="71359" x="4238625" y="889000"/>
          <p14:tracePt t="71366" x="4238625" y="876300"/>
          <p14:tracePt t="71373" x="4225925" y="876300"/>
          <p14:tracePt t="71388" x="4214813" y="876300"/>
          <p14:tracePt t="71401" x="4202113" y="876300"/>
          <p14:tracePt t="71414" x="4189413" y="876300"/>
          <p14:tracePt t="71432" x="4178300" y="876300"/>
          <p14:tracePt t="71449" x="4165600" y="876300"/>
          <p14:tracePt t="71457" x="4152900" y="876300"/>
          <p14:tracePt t="71464" x="4141788" y="876300"/>
          <p14:tracePt t="71470" x="4129088" y="876300"/>
          <p14:tracePt t="71479" x="4116388" y="889000"/>
          <p14:tracePt t="71485" x="4105275" y="889000"/>
          <p14:tracePt t="71491" x="4079875" y="889000"/>
          <p14:tracePt t="71499" x="4079875" y="901700"/>
          <p14:tracePt t="71505" x="4056063" y="901700"/>
          <p14:tracePt t="71514" x="4019550" y="938213"/>
          <p14:tracePt t="71519" x="3959225" y="987425"/>
          <p14:tracePt t="71525" x="3824288" y="1096963"/>
          <p14:tracePt t="71532" x="3678238" y="1254125"/>
          <p14:tracePt t="71540" x="3581400" y="1389063"/>
          <p14:tracePt t="71547" x="3544888" y="1436688"/>
          <p14:tracePt t="71553" x="3508375" y="1473200"/>
          <p14:tracePt t="71561" x="3482975" y="1509713"/>
          <p14:tracePt t="71567" x="3482975" y="1522413"/>
          <p14:tracePt t="71574" x="3471863" y="1535113"/>
          <p14:tracePt t="71588" x="3459163" y="1546225"/>
          <p14:tracePt t="71609" x="3446463" y="1558925"/>
          <p14:tracePt t="71630" x="3435350" y="1558925"/>
          <p14:tracePt t="71636" x="3435350" y="1571625"/>
          <p14:tracePt t="71657" x="3435350" y="1584325"/>
          <p14:tracePt t="71671" x="3422650" y="1595438"/>
          <p14:tracePt t="71678" x="3422650" y="1608138"/>
          <p14:tracePt t="71685" x="3409950" y="1620838"/>
          <p14:tracePt t="71692" x="3398838" y="1644650"/>
          <p14:tracePt t="71698" x="3386138" y="1657350"/>
          <p14:tracePt t="71705" x="3386138" y="1681163"/>
          <p14:tracePt t="71713" x="3362325" y="1717675"/>
          <p14:tracePt t="71719" x="3362325" y="1741488"/>
          <p14:tracePt t="71726" x="3349625" y="1778000"/>
          <p14:tracePt t="71733" x="3336925" y="1790700"/>
          <p14:tracePt t="71740" x="3336925" y="1827213"/>
          <p14:tracePt t="71746" x="3325813" y="1851025"/>
          <p14:tracePt t="71754" x="3325813" y="1887538"/>
          <p14:tracePt t="71762" x="3325813" y="1912938"/>
          <p14:tracePt t="71768" x="3313113" y="1924050"/>
          <p14:tracePt t="71775" x="3300413" y="1949450"/>
          <p14:tracePt t="71781" x="3300413" y="1960563"/>
          <p14:tracePt t="71788" x="3300413" y="1985963"/>
          <p14:tracePt t="71797" x="3300413" y="1997075"/>
          <p14:tracePt t="71809" x="3300413" y="2009775"/>
          <p14:tracePt t="71816" x="3300413" y="2022475"/>
          <p14:tracePt t="71823" x="3289300" y="2022475"/>
          <p14:tracePt t="71837" x="3289300" y="2033588"/>
          <p14:tracePt t="71850" x="3289300" y="2046288"/>
          <p14:tracePt t="71880" x="3289300" y="2058988"/>
          <p14:tracePt t="71920" x="3289300" y="2070100"/>
          <p14:tracePt t="71941" x="3289300" y="2082800"/>
          <p14:tracePt t="71962" x="3289300" y="2095500"/>
          <p14:tracePt t="71982" x="3300413" y="2095500"/>
          <p14:tracePt t="72003" x="3300413" y="2106613"/>
          <p14:tracePt t="72051" x="3300413" y="2119313"/>
          <p14:tracePt t="72079" x="3313113" y="2119313"/>
          <p14:tracePt t="72225" x="3325813" y="2119313"/>
          <p14:tracePt t="72343" x="3336925" y="2119313"/>
          <p14:tracePt t="72572" x="3349625" y="2119313"/>
          <p14:tracePt t="72890" x="3349625" y="2106613"/>
          <p14:tracePt t="72912" x="3362325" y="2106613"/>
          <p14:tracePt t="73034" x="3362325" y="2095500"/>
          <p14:tracePt t="73090" x="3362325" y="2082800"/>
          <p14:tracePt t="73216" x="3362325" y="2070100"/>
          <p14:tracePt t="73312" x="3362325" y="2058988"/>
          <p14:tracePt t="73415" x="3373438" y="2058988"/>
          <p14:tracePt t="78012" x="3398838" y="2058988"/>
          <p14:tracePt t="78018" x="3435350" y="2058988"/>
          <p14:tracePt t="78024" x="3471863" y="2058988"/>
          <p14:tracePt t="78035" x="3519488" y="2058988"/>
          <p14:tracePt t="78040" x="3544888" y="2058988"/>
          <p14:tracePt t="78053" x="3605213" y="2070100"/>
          <p14:tracePt t="78059" x="3641725" y="2070100"/>
          <p14:tracePt t="78066" x="3665538" y="2070100"/>
          <p14:tracePt t="78071" x="3690938" y="2082800"/>
          <p14:tracePt t="78080" x="3702050" y="2082800"/>
          <p14:tracePt t="78086" x="3727450" y="2082800"/>
          <p14:tracePt t="78092" x="3763963" y="2082800"/>
          <p14:tracePt t="78099" x="3787775" y="2082800"/>
          <p14:tracePt t="78106" x="3824288" y="2082800"/>
          <p14:tracePt t="78113" x="3836988" y="2082800"/>
          <p14:tracePt t="78120" x="3848100" y="2082800"/>
          <p14:tracePt t="78127" x="3860800" y="2082800"/>
          <p14:tracePt t="78134" x="3873500" y="2095500"/>
          <p14:tracePt t="78140" x="3884613" y="2095500"/>
          <p14:tracePt t="78148" x="3897313" y="2095500"/>
          <p14:tracePt t="78155" x="3910013" y="2095500"/>
          <p14:tracePt t="78163" x="3921125" y="2095500"/>
          <p14:tracePt t="78169" x="3946525" y="2095500"/>
          <p14:tracePt t="78175" x="3959225" y="2106613"/>
          <p14:tracePt t="78182" x="3970338" y="2106613"/>
          <p14:tracePt t="78190" x="3983038" y="2106613"/>
          <p14:tracePt t="78197" x="3995738" y="2106613"/>
          <p14:tracePt t="78203" x="4006850" y="2119313"/>
          <p14:tracePt t="78217" x="4019550" y="2119313"/>
          <p14:tracePt t="78224" x="4032250" y="2119313"/>
          <p14:tracePt t="78238" x="4043363" y="2119313"/>
          <p14:tracePt t="78252" x="4056063" y="2132013"/>
          <p14:tracePt t="78272" x="4068763" y="2132013"/>
          <p14:tracePt t="78287" x="4079875" y="2143125"/>
          <p14:tracePt t="78307" x="4092575" y="2143125"/>
          <p14:tracePt t="78321" x="4105275" y="2143125"/>
          <p14:tracePt t="78334" x="4116388" y="2143125"/>
          <p14:tracePt t="78355" x="4129088" y="2155825"/>
          <p14:tracePt t="78376" x="4141788" y="2168525"/>
          <p14:tracePt t="78390" x="4152900" y="2179638"/>
          <p14:tracePt t="78397" x="4165600" y="2179638"/>
          <p14:tracePt t="78403" x="4178300" y="2179638"/>
          <p14:tracePt t="78412" x="4178300" y="2192338"/>
          <p14:tracePt t="78425" x="4189413" y="2205038"/>
          <p14:tracePt t="78438" x="4202113" y="2205038"/>
          <p14:tracePt t="78452" x="4214813" y="2217738"/>
          <p14:tracePt t="78494" x="4225925" y="2228850"/>
          <p14:tracePt t="78507" x="4238625" y="2228850"/>
          <p14:tracePt t="78514" x="4238625" y="2241550"/>
          <p14:tracePt t="78535" x="4251325" y="2254250"/>
          <p14:tracePt t="78562" x="4262438" y="2265363"/>
          <p14:tracePt t="78591" x="4275138" y="2265363"/>
          <p14:tracePt t="78597" x="4275138" y="2278063"/>
          <p14:tracePt t="78625" x="4287838" y="2290763"/>
          <p14:tracePt t="78653" x="4298950" y="2290763"/>
          <p14:tracePt t="78688" x="4311650" y="2301875"/>
          <p14:tracePt t="78715" x="4311650" y="2314575"/>
          <p14:tracePt t="78730" x="4324350" y="2314575"/>
          <p14:tracePt t="78743" x="4335463" y="2327275"/>
          <p14:tracePt t="78757" x="4348163" y="2338388"/>
          <p14:tracePt t="78763" x="4360863" y="2363788"/>
          <p14:tracePt t="78771" x="4371975" y="2363788"/>
          <p14:tracePt t="78780" x="4384675" y="2374900"/>
          <p14:tracePt t="78784" x="4397375" y="2387600"/>
          <p14:tracePt t="78792" x="4408488" y="2387600"/>
          <p14:tracePt t="78798" x="4421188" y="2400300"/>
          <p14:tracePt t="78805" x="4433888" y="2400300"/>
          <p14:tracePt t="78813" x="4433888" y="2411413"/>
          <p14:tracePt t="78819" x="4457700" y="2424113"/>
          <p14:tracePt t="78832" x="4470400" y="2424113"/>
          <p14:tracePt t="78839" x="4470400" y="2436813"/>
          <p14:tracePt t="78854" x="4481513" y="2436813"/>
          <p14:tracePt t="78868" x="4494213" y="2436813"/>
          <p14:tracePt t="78874" x="4494213" y="2447925"/>
          <p14:tracePt t="78888" x="4506913" y="2447925"/>
          <p14:tracePt t="78896" x="4518025" y="2447925"/>
          <p14:tracePt t="78909" x="4530725" y="2460625"/>
          <p14:tracePt t="78923" x="4543425" y="2460625"/>
          <p14:tracePt t="78930" x="4554538" y="2473325"/>
          <p14:tracePt t="78944" x="4554538" y="2484438"/>
          <p14:tracePt t="78950" x="4567238" y="2484438"/>
          <p14:tracePt t="78957" x="4579938" y="2497138"/>
          <p14:tracePt t="78971" x="4603750" y="2509838"/>
          <p14:tracePt t="78980" x="4616450" y="2520950"/>
          <p14:tracePt t="78985" x="4640263" y="2533650"/>
          <p14:tracePt t="78992" x="4665663" y="2546350"/>
          <p14:tracePt t="78999" x="4689475" y="2546350"/>
          <p14:tracePt t="79006" x="4713288" y="2557463"/>
          <p14:tracePt t="79013" x="4738688" y="2570163"/>
          <p14:tracePt t="79019" x="4762500" y="2570163"/>
          <p14:tracePt t="79027" x="4786313" y="2582863"/>
          <p14:tracePt t="79033" x="4799013" y="2582863"/>
          <p14:tracePt t="79040" x="4848225" y="2593975"/>
          <p14:tracePt t="79046" x="4859338" y="2606675"/>
          <p14:tracePt t="79054" x="4884738" y="2606675"/>
          <p14:tracePt t="79061" x="4895850" y="2606675"/>
          <p14:tracePt t="79067" x="4908550" y="2606675"/>
          <p14:tracePt t="79074" x="4921250" y="2606675"/>
          <p14:tracePt t="79082" x="4932363" y="2606675"/>
          <p14:tracePt t="79096" x="4945063" y="2606675"/>
          <p14:tracePt t="79109" x="4957763" y="2606675"/>
          <p14:tracePt t="79116" x="4968875" y="2606675"/>
          <p14:tracePt t="79151" x="4981575" y="2606675"/>
          <p14:tracePt t="79158" x="4994275" y="2606675"/>
          <p14:tracePt t="79193" x="5005388" y="2606675"/>
          <p14:tracePt t="79213" x="5018088" y="2606675"/>
          <p14:tracePt t="79234" x="5030788" y="2606675"/>
          <p14:tracePt t="79269" x="5041900" y="2606675"/>
          <p14:tracePt t="79289" x="5041900" y="2593975"/>
          <p14:tracePt t="79296" x="5054600" y="2582863"/>
          <p14:tracePt t="79303" x="5067300" y="2557463"/>
          <p14:tracePt t="79310" x="5078413" y="2520950"/>
          <p14:tracePt t="79316" x="5091113" y="2473325"/>
          <p14:tracePt t="79323" x="5103813" y="2424113"/>
          <p14:tracePt t="79330" x="5114925" y="2400300"/>
          <p14:tracePt t="79337" x="5127625" y="2327275"/>
          <p14:tracePt t="79346" x="5127625" y="2265363"/>
          <p14:tracePt t="79351" x="5127625" y="2205038"/>
          <p14:tracePt t="79358" x="5140325" y="2179638"/>
          <p14:tracePt t="79365" x="5140325" y="2168525"/>
          <p14:tracePt t="79372" x="5140325" y="2143125"/>
          <p14:tracePt t="79380" x="5140325" y="2119313"/>
          <p14:tracePt t="79386" x="5140325" y="2106613"/>
          <p14:tracePt t="79400" x="5140325" y="2095500"/>
          <p14:tracePt t="79406" x="5140325" y="2082800"/>
          <p14:tracePt t="79413" x="5140325" y="2070100"/>
          <p14:tracePt t="79430" x="5140325" y="2058988"/>
          <p14:tracePt t="79434" x="5127625" y="2033588"/>
          <p14:tracePt t="79441" x="5114925" y="2009775"/>
          <p14:tracePt t="79448" x="5114925" y="1997075"/>
          <p14:tracePt t="79455" x="5103813" y="1985963"/>
          <p14:tracePt t="79463" x="5078413" y="1960563"/>
          <p14:tracePt t="79469" x="5054600" y="1936750"/>
          <p14:tracePt t="79476" x="5030788" y="1912938"/>
          <p14:tracePt t="79482" x="5005388" y="1900238"/>
          <p14:tracePt t="79489" x="4968875" y="1876425"/>
          <p14:tracePt t="79496" x="4932363" y="1863725"/>
          <p14:tracePt t="79503" x="4895850" y="1851025"/>
          <p14:tracePt t="79511" x="4884738" y="1839913"/>
          <p14:tracePt t="79517" x="4872038" y="1839913"/>
          <p14:tracePt t="79524" x="4848225" y="1839913"/>
          <p14:tracePt t="79532" x="4835525" y="1827213"/>
          <p14:tracePt t="79538" x="4811713" y="1814513"/>
          <p14:tracePt t="79546" x="4786313" y="1814513"/>
          <p14:tracePt t="79552" x="4775200" y="1814513"/>
          <p14:tracePt t="79559" x="4762500" y="1814513"/>
          <p14:tracePt t="79565" x="4738688" y="1814513"/>
          <p14:tracePt t="79572" x="4702175" y="1814513"/>
          <p14:tracePt t="79580" x="4676775" y="1814513"/>
          <p14:tracePt t="79586" x="4652963" y="1814513"/>
          <p14:tracePt t="79594" x="4640263" y="1814513"/>
          <p14:tracePt t="79600" x="4627563" y="1814513"/>
          <p14:tracePt t="79607" x="4591050" y="1814513"/>
          <p14:tracePt t="79614" x="4567238" y="1827213"/>
          <p14:tracePt t="79630" x="4543425" y="1827213"/>
          <p14:tracePt t="79635" x="4530725" y="1839913"/>
          <p14:tracePt t="79648" x="4518025" y="1839913"/>
          <p14:tracePt t="79656" x="4506913" y="1839913"/>
          <p14:tracePt t="79663" x="4506913" y="1851025"/>
          <p14:tracePt t="79669" x="4494213" y="1851025"/>
          <p14:tracePt t="79683" x="4481513" y="1851025"/>
          <p14:tracePt t="79690" x="4470400" y="1863725"/>
          <p14:tracePt t="79704" x="4457700" y="1863725"/>
          <p14:tracePt t="79712" x="4457700" y="1876425"/>
          <p14:tracePt t="79718" x="4445000" y="1876425"/>
          <p14:tracePt t="79732" x="4433888" y="1876425"/>
          <p14:tracePt t="79738" x="4433888" y="1887538"/>
          <p14:tracePt t="79746" x="4421188" y="1887538"/>
          <p14:tracePt t="79759" x="4408488" y="1887538"/>
          <p14:tracePt t="79795" x="4408488" y="1900238"/>
          <p14:tracePt t="79801" x="4397375" y="1900238"/>
          <p14:tracePt t="79821" x="4384675" y="1900238"/>
          <p14:tracePt t="79849" x="4371975" y="1912938"/>
          <p14:tracePt t="79890" x="4371975" y="1924050"/>
          <p14:tracePt t="79904" x="4371975" y="1936750"/>
          <p14:tracePt t="79912" x="4371975" y="1949450"/>
          <p14:tracePt t="79919" x="4371975" y="1960563"/>
          <p14:tracePt t="79932" x="4371975" y="1973263"/>
          <p14:tracePt t="79939" x="4371975" y="1985963"/>
          <p14:tracePt t="79946" x="4371975" y="1997075"/>
          <p14:tracePt t="79953" x="4360863" y="2009775"/>
          <p14:tracePt t="79959" x="4360863" y="2022475"/>
          <p14:tracePt t="79966" x="4360863" y="2033588"/>
          <p14:tracePt t="79980" x="4360863" y="2046288"/>
          <p14:tracePt t="79996" x="4360863" y="2058988"/>
          <p14:tracePt t="80001" x="4348163" y="2058988"/>
          <p14:tracePt t="80015" x="4348163" y="2070100"/>
          <p14:tracePt t="80043" x="4348163" y="2082800"/>
          <p14:tracePt t="80050" x="4348163" y="2095500"/>
          <p14:tracePt t="80057" x="4335463" y="2095500"/>
          <p14:tracePt t="80070" x="4335463" y="2106613"/>
          <p14:tracePt t="80091" x="4335463" y="2119313"/>
          <p14:tracePt t="80106" x="4335463" y="2132013"/>
          <p14:tracePt t="80126" x="4335463" y="2143125"/>
          <p14:tracePt t="80168" x="4335463" y="2155825"/>
          <p14:tracePt t="80196" x="4348163" y="2168525"/>
          <p14:tracePt t="80216" x="4348163" y="2179638"/>
          <p14:tracePt t="80230" x="4348163" y="2192338"/>
          <p14:tracePt t="80238" x="4360863" y="2192338"/>
          <p14:tracePt t="80251" x="4360863" y="2205038"/>
          <p14:tracePt t="80264" x="4360863" y="2217738"/>
          <p14:tracePt t="80271" x="4371975" y="2217738"/>
          <p14:tracePt t="80286" x="4371975" y="2228850"/>
          <p14:tracePt t="80306" x="4371975" y="2241550"/>
          <p14:tracePt t="80320" x="4384675" y="2241550"/>
          <p14:tracePt t="80341" x="4384675" y="2254250"/>
          <p14:tracePt t="80354" x="4397375" y="2254250"/>
          <p14:tracePt t="80363" x="4397375" y="2265363"/>
          <p14:tracePt t="80382" x="4408488" y="2265363"/>
          <p14:tracePt t="80389" x="4408488" y="2278063"/>
          <p14:tracePt t="80402" x="4421188" y="2278063"/>
          <p14:tracePt t="80416" x="4433888" y="2278063"/>
          <p14:tracePt t="80423" x="4433888" y="2290763"/>
          <p14:tracePt t="80430" x="4445000" y="2290763"/>
          <p14:tracePt t="80438" x="4457700" y="2314575"/>
          <p14:tracePt t="80446" x="4494213" y="2327275"/>
          <p14:tracePt t="80451" x="4506913" y="2327275"/>
          <p14:tracePt t="80459" x="4530725" y="2338388"/>
          <p14:tracePt t="80465" x="4543425" y="2351088"/>
          <p14:tracePt t="80472" x="4567238" y="2363788"/>
          <p14:tracePt t="80480" x="4591050" y="2387600"/>
          <p14:tracePt t="80492" x="4627563" y="2400300"/>
          <p14:tracePt t="80500" x="4640263" y="2400300"/>
          <p14:tracePt t="80506" x="4652963" y="2411413"/>
          <p14:tracePt t="80514" x="4665663" y="2411413"/>
          <p14:tracePt t="80520" x="4689475" y="2424113"/>
          <p14:tracePt t="80527" x="4725988" y="2424113"/>
          <p14:tracePt t="80534" x="4738688" y="2424113"/>
          <p14:tracePt t="80541" x="4775200" y="2424113"/>
          <p14:tracePt t="80548" x="4786313" y="2424113"/>
          <p14:tracePt t="80554" x="4822825" y="2424113"/>
          <p14:tracePt t="80563" x="4848225" y="2424113"/>
          <p14:tracePt t="80575" x="4859338" y="2424113"/>
          <p14:tracePt t="80589" x="4872038" y="2424113"/>
          <p14:tracePt t="80603" x="4884738" y="2424113"/>
          <p14:tracePt t="80624" x="4895850" y="2436813"/>
          <p14:tracePt t="80645" x="4908550" y="2436813"/>
          <p14:tracePt t="80680" x="4921250" y="2436813"/>
          <p14:tracePt t="80686" x="4921250" y="2447925"/>
          <p14:tracePt t="80707" x="4932363" y="2447925"/>
          <p14:tracePt t="80756" x="4945063" y="2447925"/>
          <p14:tracePt t="80825" x="4945063" y="2436813"/>
          <p14:tracePt t="81040" x="4945063" y="2424113"/>
          <p14:tracePt t="81185" x="4945063" y="2411413"/>
          <p14:tracePt t="81212" x="4945063" y="2400300"/>
          <p14:tracePt t="81240" x="4945063" y="2387600"/>
          <p14:tracePt t="81303" x="4945063" y="2374900"/>
          <p14:tracePt t="81420" x="4945063" y="2363788"/>
          <p14:tracePt t="81426" x="4932363" y="2363788"/>
          <p14:tracePt t="81447" x="4932363" y="2351088"/>
          <p14:tracePt t="81468" x="4921250" y="2338388"/>
          <p14:tracePt t="81489" x="4908550" y="2327275"/>
          <p14:tracePt t="81517" x="4895850" y="2314575"/>
          <p14:tracePt t="81538" x="4884738" y="2301875"/>
          <p14:tracePt t="81558" x="4884738" y="2290763"/>
          <p14:tracePt t="81566" x="4872038" y="2290763"/>
          <p14:tracePt t="81572" x="4872038" y="2278063"/>
          <p14:tracePt t="81586" x="4872038" y="2265363"/>
          <p14:tracePt t="81592" x="4859338" y="2265363"/>
          <p14:tracePt t="81599" x="4859338" y="2254250"/>
          <p14:tracePt t="81607" x="4835525" y="2241550"/>
          <p14:tracePt t="81613" x="4835525" y="2228850"/>
          <p14:tracePt t="81621" x="4822825" y="2228850"/>
          <p14:tracePt t="81629" x="4822825" y="2217738"/>
          <p14:tracePt t="81634" x="4799013" y="2205038"/>
          <p14:tracePt t="81648" x="4786313" y="2179638"/>
          <p14:tracePt t="81655" x="4775200" y="2179638"/>
          <p14:tracePt t="81663" x="4762500" y="2168525"/>
          <p14:tracePt t="81669" x="4762500" y="2155825"/>
          <p14:tracePt t="81675" x="4749800" y="2143125"/>
          <p14:tracePt t="81682" x="4738688" y="2143125"/>
          <p14:tracePt t="81697" x="4725988" y="2143125"/>
          <p14:tracePt t="81710" x="4713288" y="2143125"/>
          <p14:tracePt t="81725" x="4713288" y="2132013"/>
          <p14:tracePt t="81730" x="4702175" y="2132013"/>
          <p14:tracePt t="81752" x="4689475" y="2132013"/>
          <p14:tracePt t="81779" x="4689475" y="2119313"/>
          <p14:tracePt t="81808" x="4676775" y="2119313"/>
          <p14:tracePt t="81835" x="4676775" y="2106613"/>
          <p14:tracePt t="81889" x="4665663" y="2106613"/>
          <p14:tracePt t="81924" x="4652963" y="2106613"/>
          <p14:tracePt t="81973" x="4652963" y="2095500"/>
          <p14:tracePt t="81987" x="4640263" y="2095500"/>
          <p14:tracePt t="81994" x="4627563" y="2095500"/>
          <p14:tracePt t="82008" x="4616450" y="2095500"/>
          <p14:tracePt t="82014" x="4603750" y="2095500"/>
          <p14:tracePt t="82021" x="4591050" y="2082800"/>
          <p14:tracePt t="82030" x="4567238" y="2082800"/>
          <p14:tracePt t="82035" x="4554538" y="2082800"/>
          <p14:tracePt t="82049" x="4530725" y="2082800"/>
          <p14:tracePt t="82055" x="4506913" y="2082800"/>
          <p14:tracePt t="82062" x="4481513" y="2082800"/>
          <p14:tracePt t="82070" x="4421188" y="2082800"/>
          <p14:tracePt t="82076" x="4397375" y="2082800"/>
          <p14:tracePt t="82083" x="4348163" y="2082800"/>
          <p14:tracePt t="82090" x="4311650" y="2082800"/>
          <p14:tracePt t="82097" x="4287838" y="2082800"/>
          <p14:tracePt t="82104" x="4251325" y="2082800"/>
          <p14:tracePt t="82113" x="4238625" y="2082800"/>
          <p14:tracePt t="82118" x="4225925" y="2082800"/>
          <p14:tracePt t="82125" x="4214813" y="2082800"/>
          <p14:tracePt t="82132" x="4202113" y="2082800"/>
          <p14:tracePt t="82147" x="4189413" y="2082800"/>
          <p14:tracePt t="82153" x="4178300" y="2082800"/>
          <p14:tracePt t="82180" x="4165600" y="2082800"/>
          <p14:tracePt t="82201" x="4152900" y="2082800"/>
          <p14:tracePt t="82215" x="4141788" y="2082800"/>
          <p14:tracePt t="82230" x="4129088" y="2082800"/>
          <p14:tracePt t="82243" x="4116388" y="2082800"/>
          <p14:tracePt t="82263" x="4105275" y="2082800"/>
          <p14:tracePt t="82312" x="4092575" y="2082800"/>
          <p14:tracePt t="82326" x="4079875" y="2082800"/>
          <p14:tracePt t="82346" x="4068763" y="2082800"/>
          <p14:tracePt t="82360" x="4056063" y="2082800"/>
          <p14:tracePt t="82368" x="4043363" y="2082800"/>
          <p14:tracePt t="82388" x="4032250" y="2082800"/>
          <p14:tracePt t="82409" x="4019550" y="2082800"/>
          <p14:tracePt t="82423" x="4006850" y="2082800"/>
          <p14:tracePt t="82444" x="3995738" y="2082800"/>
          <p14:tracePt t="82471" x="3983038" y="2082800"/>
          <p14:tracePt t="82485" x="3970338" y="2082800"/>
          <p14:tracePt t="82506" x="3959225" y="2082800"/>
          <p14:tracePt t="82527" x="3946525" y="2082800"/>
          <p14:tracePt t="82540" x="3933825" y="2082800"/>
          <p14:tracePt t="82562" x="3921125" y="2082800"/>
          <p14:tracePt t="82582" x="3910013" y="2082800"/>
          <p14:tracePt t="82610" x="3897313" y="2082800"/>
          <p14:tracePt t="82644" x="3884613" y="2082800"/>
          <p14:tracePt t="82672" x="3873500" y="2082800"/>
          <p14:tracePt t="82693" x="3873500" y="2070100"/>
          <p14:tracePt t="82713" x="3860800" y="2070100"/>
          <p14:tracePt t="82755" x="3848100" y="2070100"/>
          <p14:tracePt t="82803" x="3836988" y="2070100"/>
          <p14:tracePt t="82859" x="3824288" y="2070100"/>
          <p14:tracePt t="82866" x="3824288" y="2058988"/>
          <p14:tracePt t="83406" x="3811588" y="2058988"/>
          <p14:tracePt t="83415" x="3800475" y="2058988"/>
          <p14:tracePt t="83421" x="3751263" y="2058988"/>
          <p14:tracePt t="83432" x="3714750" y="2046288"/>
          <p14:tracePt t="83433" x="3690938" y="2046288"/>
          <p14:tracePt t="83439" x="3678238" y="2046288"/>
          <p14:tracePt t="83446" x="3665538" y="2046288"/>
          <p14:tracePt t="83454" x="3641725" y="2046288"/>
          <p14:tracePt t="83460" x="3617913" y="2046288"/>
          <p14:tracePt t="83474" x="3605213" y="2046288"/>
          <p14:tracePt t="83482" x="3592513" y="2046288"/>
          <p14:tracePt t="83487" x="3581400" y="2046288"/>
          <p14:tracePt t="83496" x="3568700" y="2046288"/>
          <p14:tracePt t="83508" x="3556000" y="2046288"/>
          <p14:tracePt t="83530" x="3544888" y="2046288"/>
          <p14:tracePt t="83543" x="3532188" y="2046288"/>
          <p14:tracePt t="83570" x="3519488" y="2046288"/>
          <p14:tracePt t="83605" x="3508375" y="2046288"/>
          <p14:tracePt t="83660" x="3495675" y="2046288"/>
          <p14:tracePt t="83738" x="3482975" y="2046288"/>
          <p14:tracePt t="84113" x="3495675" y="2046288"/>
          <p14:tracePt t="84125" x="3508375" y="2046288"/>
          <p14:tracePt t="84132" x="3519488" y="2046288"/>
          <p14:tracePt t="84140" x="3544888" y="2046288"/>
          <p14:tracePt t="84152" x="3605213" y="2046288"/>
          <p14:tracePt t="84159" x="3629025" y="2058988"/>
          <p14:tracePt t="84165" x="3665538" y="2058988"/>
          <p14:tracePt t="84172" x="3702050" y="2058988"/>
          <p14:tracePt t="84180" x="3727450" y="2070100"/>
          <p14:tracePt t="84194" x="3738563" y="2070100"/>
          <p14:tracePt t="84200" x="3751263" y="2070100"/>
          <p14:tracePt t="84207" x="3763963" y="2070100"/>
          <p14:tracePt t="84235" x="3763963" y="2082800"/>
          <p14:tracePt t="84242" x="3775075" y="2082800"/>
          <p14:tracePt t="84262" x="3787775" y="2082800"/>
          <p14:tracePt t="84279" x="3787775" y="2095500"/>
          <p14:tracePt t="84304" x="3800475" y="2095500"/>
          <p14:tracePt t="84319" x="3811588" y="2095500"/>
          <p14:tracePt t="84331" x="3811588" y="2106613"/>
          <p14:tracePt t="84402" x="3824288" y="2106613"/>
          <p14:tracePt t="85024" x="3824288" y="2095500"/>
          <p14:tracePt t="85311" x="3824288" y="2082800"/>
          <p14:tracePt t="85655" x="3836988" y="2082800"/>
          <p14:tracePt t="85669" x="3836988" y="2095500"/>
          <p14:tracePt t="85681" x="3848100" y="2095500"/>
          <p14:tracePt t="85698" x="3860800" y="2106613"/>
          <p14:tracePt t="85702" x="3873500" y="2106613"/>
          <p14:tracePt t="85713" x="3884613" y="2119313"/>
          <p14:tracePt t="85715" x="3897313" y="2132013"/>
          <p14:tracePt t="85723" x="3910013" y="2132013"/>
          <p14:tracePt t="85729" x="3933825" y="2155825"/>
          <p14:tracePt t="85736" x="3959225" y="2168525"/>
          <p14:tracePt t="85744" x="3983038" y="2217738"/>
          <p14:tracePt t="85750" x="4032250" y="2265363"/>
          <p14:tracePt t="85757" x="4079875" y="2314575"/>
          <p14:tracePt t="85764" x="4141788" y="2363788"/>
          <p14:tracePt t="85771" x="4165600" y="2387600"/>
          <p14:tracePt t="85779" x="4202113" y="2411413"/>
          <p14:tracePt t="85785" x="4214813" y="2424113"/>
          <p14:tracePt t="85792" x="4238625" y="2447925"/>
          <p14:tracePt t="85799" x="4251325" y="2447925"/>
          <p14:tracePt t="85806" x="4251325" y="2460625"/>
          <p14:tracePt t="85812" x="4275138" y="2473325"/>
          <p14:tracePt t="85819" x="4287838" y="2484438"/>
          <p14:tracePt t="85829" x="4298950" y="2484438"/>
          <p14:tracePt t="85833" x="4311650" y="2509838"/>
          <p14:tracePt t="85848" x="4324350" y="2520950"/>
          <p14:tracePt t="85854" x="4335463" y="2520950"/>
          <p14:tracePt t="85862" x="4335463" y="2533650"/>
          <p14:tracePt t="85869" x="4348163" y="2533650"/>
          <p14:tracePt t="85883" x="4371975" y="2570163"/>
          <p14:tracePt t="85889" x="4397375" y="2582863"/>
          <p14:tracePt t="85896" x="4408488" y="2582863"/>
          <p14:tracePt t="85903" x="4408488" y="2593975"/>
          <p14:tracePt t="85909" x="4421188" y="2619375"/>
          <p14:tracePt t="85916" x="4445000" y="2630488"/>
          <p14:tracePt t="85924" x="4457700" y="2643188"/>
          <p14:tracePt t="85931" x="4481513" y="2667000"/>
          <p14:tracePt t="85938" x="4494213" y="2679700"/>
          <p14:tracePt t="85946" x="4518025" y="2703513"/>
          <p14:tracePt t="85951" x="4530725" y="2716213"/>
          <p14:tracePt t="85958" x="4543425" y="2740025"/>
          <p14:tracePt t="85965" x="4567238" y="2740025"/>
          <p14:tracePt t="85972" x="4579938" y="2752725"/>
          <p14:tracePt t="85980" x="4591050" y="2765425"/>
          <p14:tracePt t="85986" x="4591050" y="2776538"/>
          <p14:tracePt t="85992" x="4603750" y="2776538"/>
          <p14:tracePt t="86000" x="4616450" y="2789238"/>
          <p14:tracePt t="86007" x="4627563" y="2789238"/>
          <p14:tracePt t="86395" x="4689475" y="2874963"/>
          <p14:tracePt t="86401" x="4762500" y="2984500"/>
          <p14:tracePt t="86409" x="4895850" y="3154363"/>
          <p14:tracePt t="86418" x="5018088" y="3336925"/>
          <p14:tracePt t="86422" x="5151438" y="3521075"/>
          <p14:tracePt t="86435" x="5273675" y="3787775"/>
          <p14:tracePt t="86442" x="5334000" y="3886200"/>
          <p14:tracePt t="86449" x="5383213" y="3995738"/>
          <p14:tracePt t="86456" x="5456238" y="4117975"/>
          <p14:tracePt t="86463" x="5541963" y="4275138"/>
          <p14:tracePt t="86470" x="5602288" y="4373563"/>
          <p14:tracePt t="86478" x="5638800" y="4421188"/>
          <p14:tracePt t="86484" x="5664200" y="4470400"/>
          <p14:tracePt t="86491" x="5688013" y="4530725"/>
          <p14:tracePt t="86497" x="5711825" y="4567238"/>
          <p14:tracePt t="86505" x="5724525" y="4592638"/>
          <p14:tracePt t="86513" x="5737225" y="4603750"/>
          <p14:tracePt t="86519" x="5748338" y="4616450"/>
          <p14:tracePt t="86526" x="5761038" y="4640263"/>
          <p14:tracePt t="86539" x="5773738" y="4652963"/>
          <p14:tracePt t="86581" x="5784850" y="4665663"/>
          <p14:tracePt t="86609" x="5784850" y="4678363"/>
          <p14:tracePt t="86622" x="5797550" y="4678363"/>
          <p14:tracePt t="86650" x="5797550" y="4689475"/>
          <p14:tracePt t="86678" x="5797550" y="4702175"/>
          <p14:tracePt t="86713" x="5810250" y="4714875"/>
          <p14:tracePt t="86754" x="5821363" y="4714875"/>
          <p14:tracePt t="86767" x="5821363" y="4725988"/>
          <p14:tracePt t="86920" x="5821363" y="4738688"/>
          <p14:tracePt t="86927" x="5810250" y="4738688"/>
          <p14:tracePt t="86940" x="5797550" y="4738688"/>
          <p14:tracePt t="86950" x="5784850" y="4751388"/>
          <p14:tracePt t="86954" x="5773738" y="4751388"/>
          <p14:tracePt t="86963" x="5761038" y="4762500"/>
          <p14:tracePt t="86968" x="5737225" y="4762500"/>
          <p14:tracePt t="86976" x="5711825" y="4775200"/>
          <p14:tracePt t="86982" x="5675313" y="4787900"/>
          <p14:tracePt t="86989" x="5627688" y="4799013"/>
          <p14:tracePt t="86996" x="5578475" y="4811713"/>
          <p14:tracePt t="87003" x="5492750" y="4824413"/>
          <p14:tracePt t="87010" x="5419725" y="4848225"/>
          <p14:tracePt t="87018" x="5346700" y="4872038"/>
          <p14:tracePt t="87024" x="5310188" y="4884738"/>
          <p14:tracePt t="87031" x="5249863" y="4897438"/>
          <p14:tracePt t="87037" x="5187950" y="4897438"/>
          <p14:tracePt t="87046" x="5103813" y="4908550"/>
          <p14:tracePt t="87051" x="5054600" y="4921250"/>
          <p14:tracePt t="87058" x="4968875" y="4921250"/>
          <p14:tracePt t="87065" x="4921250" y="4921250"/>
          <p14:tracePt t="87072" x="4859338" y="4933950"/>
          <p14:tracePt t="87080" x="4848225" y="4933950"/>
          <p14:tracePt t="87086" x="4811713" y="4933950"/>
          <p14:tracePt t="87099" x="4799013" y="4933950"/>
          <p14:tracePt t="87121" x="4786313" y="4933950"/>
          <p14:tracePt t="87140" x="4775200" y="4945063"/>
          <p14:tracePt t="87155" x="4762500" y="4945063"/>
          <p14:tracePt t="87163" x="4749800" y="4945063"/>
          <p14:tracePt t="87177" x="4738688" y="4945063"/>
          <p14:tracePt t="87544" x="4676775" y="4957763"/>
          <p14:tracePt t="87550" x="4603750" y="4957763"/>
          <p14:tracePt t="87558" x="4543425" y="4970463"/>
          <p14:tracePt t="87565" x="4494213" y="4970463"/>
          <p14:tracePt t="87570" x="4481513" y="4970463"/>
          <p14:tracePt t="87585" x="4457700" y="4981575"/>
          <p14:tracePt t="87592" x="4445000" y="4981575"/>
          <p14:tracePt t="87618" x="4433888" y="4981575"/>
          <p14:tracePt t="87641" x="4433888" y="4994275"/>
          <p14:tracePt t="87665" x="4421188" y="4994275"/>
          <p14:tracePt t="87711" x="4408488" y="4994275"/>
          <p14:tracePt t="87779" x="4397375" y="4994275"/>
          <p14:tracePt t="87862" x="4384675" y="4994275"/>
          <p14:tracePt t="87869" x="4384675" y="5006975"/>
          <p14:tracePt t="87946" x="4371975" y="5006975"/>
          <p14:tracePt t="87993" x="4360863" y="5006975"/>
          <p14:tracePt t="88029" x="4348163" y="5006975"/>
          <p14:tracePt t="88248" x="4335463" y="5006975"/>
          <p14:tracePt t="88304" x="4335463" y="5018088"/>
          <p14:tracePt t="88338" x="4324350" y="5018088"/>
          <p14:tracePt t="88352" x="4324350" y="5030788"/>
          <p14:tracePt t="88387" x="4311650" y="5030788"/>
          <p14:tracePt t="88449" x="4298950" y="5030788"/>
          <p14:tracePt t="88469" x="4287838" y="5043488"/>
          <p14:tracePt t="88525" x="4287838" y="5054600"/>
          <p14:tracePt t="88650" x="4275138" y="5054600"/>
          <p14:tracePt t="88955" x="4275138" y="5067300"/>
          <p14:tracePt t="89012" x="4262438" y="5067300"/>
          <p14:tracePt t="89038" x="4251325" y="5080000"/>
          <p14:tracePt t="89047" x="4251325" y="5091113"/>
          <p14:tracePt t="89059" x="4251325" y="5103813"/>
          <p14:tracePt t="89786" x="4238625" y="5103813"/>
          <p14:tracePt t="89792" x="4225925" y="5103813"/>
          <p14:tracePt t="89799" x="4214813" y="5103813"/>
          <p14:tracePt t="89805" x="4202113" y="5103813"/>
          <p14:tracePt t="89815" x="4189413" y="5103813"/>
          <p14:tracePt t="89822" x="4165600" y="5103813"/>
          <p14:tracePt t="89826" x="4141788" y="5103813"/>
          <p14:tracePt t="89832" x="4129088" y="5103813"/>
          <p14:tracePt t="89846" x="4116388" y="5103813"/>
          <p14:tracePt t="89853" x="4105275" y="5103813"/>
          <p14:tracePt t="89860" x="4092575" y="5103813"/>
          <p14:tracePt t="89881" x="4068763" y="5091113"/>
          <p14:tracePt t="89888" x="4056063" y="5091113"/>
          <p14:tracePt t="89902" x="4043363" y="5091113"/>
          <p14:tracePt t="89909" x="4032250" y="5091113"/>
          <p14:tracePt t="89916" x="4006850" y="5091113"/>
          <p14:tracePt t="89922" x="4006850" y="5080000"/>
          <p14:tracePt t="89930" x="3995738" y="5080000"/>
          <p14:tracePt t="89937" x="3970338" y="5080000"/>
          <p14:tracePt t="89944" x="3959225" y="5080000"/>
          <p14:tracePt t="89950" x="3946525" y="5080000"/>
          <p14:tracePt t="89958" x="3933825" y="5080000"/>
          <p14:tracePt t="89963" x="3921125" y="5080000"/>
          <p14:tracePt t="89971" x="3897313" y="5080000"/>
          <p14:tracePt t="89980" x="3884613" y="5067300"/>
          <p14:tracePt t="89985" x="3860800" y="5067300"/>
          <p14:tracePt t="89992" x="3836988" y="5067300"/>
          <p14:tracePt t="89998" x="3811588" y="5054600"/>
          <p14:tracePt t="90005" x="3775075" y="5043488"/>
          <p14:tracePt t="90012" x="3763963" y="5043488"/>
          <p14:tracePt t="90019" x="3714750" y="5030788"/>
          <p14:tracePt t="90027" x="3690938" y="5030788"/>
          <p14:tracePt t="90033" x="3665538" y="5030788"/>
          <p14:tracePt t="90040" x="3641725" y="5018088"/>
          <p14:tracePt t="90048" x="3617913" y="5018088"/>
          <p14:tracePt t="90055" x="3581400" y="5018088"/>
          <p14:tracePt t="90061" x="3568700" y="5006975"/>
          <p14:tracePt t="90068" x="3556000" y="5006975"/>
          <p14:tracePt t="90074" x="3532188" y="5006975"/>
          <p14:tracePt t="90081" x="3519488" y="5006975"/>
          <p14:tracePt t="90089" x="3508375" y="5006975"/>
          <p14:tracePt t="90096" x="3495675" y="5006975"/>
          <p14:tracePt t="90109" x="3482975" y="5006975"/>
          <p14:tracePt t="90117" x="3471863" y="5006975"/>
          <p14:tracePt t="90129" x="3459163" y="5006975"/>
          <p14:tracePt t="90137" x="3446463" y="5006975"/>
          <p14:tracePt t="90144" x="3435350" y="5006975"/>
          <p14:tracePt t="90150" x="3422650" y="5006975"/>
          <p14:tracePt t="90164" x="3409950" y="5006975"/>
          <p14:tracePt t="90171" x="3398838" y="5006975"/>
          <p14:tracePt t="90179" x="3386138" y="5006975"/>
          <p14:tracePt t="90185" x="3373438" y="5006975"/>
          <p14:tracePt t="90192" x="3362325" y="5006975"/>
          <p14:tracePt t="90199" x="3349625" y="5006975"/>
          <p14:tracePt t="90206" x="3336925" y="5006975"/>
          <p14:tracePt t="90220" x="3325813" y="5006975"/>
          <p14:tracePt t="90226" x="3313113" y="5006975"/>
          <p14:tracePt t="90233" x="3300413" y="5006975"/>
          <p14:tracePt t="90240" x="3289300" y="5006975"/>
          <p14:tracePt t="90254" x="3276600" y="5006975"/>
          <p14:tracePt t="90262" x="3263900" y="5006975"/>
          <p14:tracePt t="90268" x="3252788" y="5006975"/>
          <p14:tracePt t="90282" x="3227388" y="5006975"/>
          <p14:tracePt t="90296" x="3214688" y="5006975"/>
          <p14:tracePt t="90310" x="3203575" y="5006975"/>
          <p14:tracePt t="90323" x="3190875" y="5006975"/>
          <p14:tracePt t="90331" x="3178175" y="5006975"/>
          <p14:tracePt t="90346" x="3167063" y="5006975"/>
          <p14:tracePt t="90351" x="3154363" y="5006975"/>
          <p14:tracePt t="90365" x="3130550" y="5006975"/>
          <p14:tracePt t="90371" x="3117850" y="5006975"/>
          <p14:tracePt t="90381" x="3094038" y="5006975"/>
          <p14:tracePt t="90386" x="3068638" y="5006975"/>
          <p14:tracePt t="90392" x="3021013" y="5018088"/>
          <p14:tracePt t="90400" x="2971800" y="5018088"/>
          <p14:tracePt t="90406" x="2959100" y="5030788"/>
          <p14:tracePt t="90413" x="2935288" y="5030788"/>
          <p14:tracePt t="90420" x="2922588" y="5030788"/>
          <p14:tracePt t="90431" x="2911475" y="5030788"/>
          <p14:tracePt t="90434" x="2898775" y="5030788"/>
          <p14:tracePt t="90448" x="2886075" y="5030788"/>
          <p14:tracePt t="90463" x="2874963" y="5030788"/>
          <p14:tracePt t="90482" x="2874963" y="5043488"/>
          <p14:tracePt t="90489" x="2862263" y="5043488"/>
          <p14:tracePt t="90518" x="2849563" y="5043488"/>
          <p14:tracePt t="90538" x="2838450" y="5043488"/>
          <p14:tracePt t="90559" x="2825750" y="5043488"/>
          <p14:tracePt t="90566" x="2813050" y="5054600"/>
          <p14:tracePt t="90572" x="2801938" y="5054600"/>
          <p14:tracePt t="90580" x="2789238" y="5054600"/>
          <p14:tracePt t="90586" x="2776538" y="5054600"/>
          <p14:tracePt t="90593" x="2765425" y="5054600"/>
          <p14:tracePt t="90601" x="2728913" y="5054600"/>
          <p14:tracePt t="90607" x="2703513" y="5067300"/>
          <p14:tracePt t="90614" x="2655888" y="5080000"/>
          <p14:tracePt t="90622" x="2619375" y="5080000"/>
          <p14:tracePt t="90631" x="2593975" y="5080000"/>
          <p14:tracePt t="90635" x="2582863" y="5091113"/>
          <p14:tracePt t="90642" x="2557463" y="5091113"/>
          <p14:tracePt t="90649" x="2533650" y="5103813"/>
          <p14:tracePt t="90656" x="2520950" y="5103813"/>
          <p14:tracePt t="90663" x="2497138" y="5116513"/>
          <p14:tracePt t="90669" x="2484438" y="5116513"/>
          <p14:tracePt t="90681" x="2460625" y="5116513"/>
          <p14:tracePt t="90683" x="2447925" y="5127625"/>
          <p14:tracePt t="90697" x="2435225" y="5127625"/>
          <p14:tracePt t="90704" x="2424113" y="5140325"/>
          <p14:tracePt t="90712" x="2411413" y="5140325"/>
          <p14:tracePt t="90725" x="2387600" y="5140325"/>
          <p14:tracePt t="90739" x="2374900" y="5153025"/>
          <p14:tracePt t="90746" x="2362200" y="5153025"/>
          <p14:tracePt t="90753" x="2351088" y="5153025"/>
          <p14:tracePt t="90767" x="2338388" y="5164138"/>
          <p14:tracePt t="90794" x="2325688" y="5164138"/>
          <p14:tracePt t="90802" x="2325688" y="5176838"/>
          <p14:tracePt t="90808" x="2314575" y="5176838"/>
          <p14:tracePt t="90836" x="2301875" y="5176838"/>
          <p14:tracePt t="90864" x="2289175" y="5176838"/>
          <p14:tracePt t="90905" x="2278063" y="5176838"/>
          <p14:tracePt t="90926" x="2265363" y="5176838"/>
          <p14:tracePt t="91126" x="2252663" y="5176838"/>
          <p14:tracePt t="91174" x="2241550" y="5176838"/>
          <p14:tracePt t="91203" x="2228850" y="5176838"/>
          <p14:tracePt t="91224" x="2216150" y="5176838"/>
          <p14:tracePt t="91251" x="2205038" y="5176838"/>
          <p14:tracePt t="91286" x="2192338" y="5176838"/>
          <p14:tracePt t="91327" x="2179638" y="5176838"/>
          <p14:tracePt t="91885" x="2241550" y="5176838"/>
          <p14:tracePt t="91889" x="2314575" y="5176838"/>
          <p14:tracePt t="91896" x="2374900" y="5176838"/>
          <p14:tracePt t="91901" x="2411413" y="5176838"/>
          <p14:tracePt t="91908" x="2460625" y="5176838"/>
          <p14:tracePt t="91915" x="2520950" y="5189538"/>
          <p14:tracePt t="91922" x="2570163" y="5189538"/>
          <p14:tracePt t="91931" x="2655888" y="5200650"/>
          <p14:tracePt t="91936" x="2692400" y="5200650"/>
          <p14:tracePt t="91943" x="2765425" y="5213350"/>
          <p14:tracePt t="91949" x="2838450" y="5213350"/>
          <p14:tracePt t="91956" x="2922588" y="5213350"/>
          <p14:tracePt t="91963" x="2995613" y="5213350"/>
          <p14:tracePt t="91970" x="3021013" y="5213350"/>
          <p14:tracePt t="91981" x="3032125" y="5213350"/>
          <p14:tracePt t="91985" x="3068638" y="5213350"/>
          <p14:tracePt t="91991" x="3117850" y="5226050"/>
          <p14:tracePt t="91998" x="3141663" y="5226050"/>
          <p14:tracePt t="92005" x="3154363" y="5226050"/>
          <p14:tracePt t="92012" x="3190875" y="5226050"/>
          <p14:tracePt t="92019" x="3203575" y="5226050"/>
          <p14:tracePt t="92026" x="3227388" y="5226050"/>
          <p14:tracePt t="92032" x="3252788" y="5226050"/>
          <p14:tracePt t="92039" x="3276600" y="5226050"/>
          <p14:tracePt t="92046" x="3313113" y="5226050"/>
          <p14:tracePt t="92053" x="3325813" y="5226050"/>
          <p14:tracePt t="92061" x="3336925" y="5226050"/>
          <p14:tracePt t="92067" x="3373438" y="5226050"/>
          <p14:tracePt t="92074" x="3422650" y="5237163"/>
          <p14:tracePt t="92081" x="3459163" y="5237163"/>
          <p14:tracePt t="92088" x="3508375" y="5237163"/>
          <p14:tracePt t="92096" x="3532188" y="5249863"/>
          <p14:tracePt t="92102" x="3568700" y="5249863"/>
          <p14:tracePt t="92116" x="3581400" y="5249863"/>
          <p14:tracePt t="92129" x="3592513" y="5249863"/>
          <p14:tracePt t="92150" x="3605213" y="5249863"/>
          <p14:tracePt t="92164" x="3605213" y="5262563"/>
          <p14:tracePt t="92179" x="3617913" y="5262563"/>
          <p14:tracePt t="92191" x="3629025" y="5262563"/>
          <p14:tracePt t="92205" x="3641725" y="5262563"/>
          <p14:tracePt t="92213" x="3654425" y="5262563"/>
          <p14:tracePt t="92219" x="3665538" y="5262563"/>
          <p14:tracePt t="92234" x="3678238" y="5262563"/>
          <p14:tracePt t="92255" x="3690938" y="5262563"/>
          <p14:tracePt t="92275" x="3702050" y="5262563"/>
          <p14:tracePt t="92295" x="3714750" y="5262563"/>
          <p14:tracePt t="92310" x="3727450" y="5262563"/>
          <p14:tracePt t="92331" x="3738563" y="5262563"/>
          <p14:tracePt t="92386" x="3751263" y="5262563"/>
          <p14:tracePt t="92434" x="3763963" y="5262563"/>
          <p14:tracePt t="92497" x="3775075" y="5262563"/>
          <p14:tracePt t="92552" x="3787775" y="5262563"/>
          <p14:tracePt t="92609" x="3787775" y="5249863"/>
          <p14:tracePt t="92691" x="3800475" y="5249863"/>
          <p14:tracePt t="92711" x="3800475" y="5237163"/>
          <p14:tracePt t="92877" x="3800475" y="5226050"/>
          <p14:tracePt t="93320" x="3811588" y="5226050"/>
          <p14:tracePt t="93410" x="3811588" y="5237163"/>
          <p14:tracePt t="93541" x="3824288" y="5237163"/>
          <p14:tracePt t="94006" x="3836988" y="5237163"/>
          <p14:tracePt t="94063" x="3848100" y="5237163"/>
          <p14:tracePt t="94103" x="3860800" y="5237163"/>
          <p14:tracePt t="94221" x="3873500" y="5237163"/>
          <p14:tracePt t="94400" x="3884613" y="5237163"/>
          <p14:tracePt t="94441" x="3897313" y="5237163"/>
          <p14:tracePt t="94684" x="3910013" y="5237163"/>
          <p14:tracePt t="95065" x="3921125" y="5237163"/>
          <p14:tracePt t="95270" x="3933825" y="5237163"/>
          <p14:tracePt t="95596" x="3921125" y="5237163"/>
          <p14:tracePt t="95645" x="3910013" y="5237163"/>
          <p14:tracePt t="95700" x="3897313" y="5237163"/>
          <p14:tracePt t="95770" x="3884613" y="5237163"/>
          <p14:tracePt t="95810" x="3884613" y="5226050"/>
          <p14:tracePt t="95824" x="3884613" y="5213350"/>
          <p14:tracePt t="99937" x="3910013" y="5213350"/>
          <p14:tracePt t="99943" x="3946525" y="5200650"/>
          <p14:tracePt t="99951" x="3995738" y="5200650"/>
          <p14:tracePt t="99958" x="4056063" y="5189538"/>
          <p14:tracePt t="99965" x="4079875" y="5176838"/>
          <p14:tracePt t="99971" x="4152900" y="5164138"/>
          <p14:tracePt t="99986" x="4275138" y="5127625"/>
          <p14:tracePt t="99991" x="4311650" y="5116513"/>
          <p14:tracePt t="99998" x="4360863" y="5116513"/>
          <p14:tracePt t="100004" x="4421188" y="5091113"/>
          <p14:tracePt t="100012" x="4433888" y="5091113"/>
          <p14:tracePt t="100019" x="4445000" y="5091113"/>
          <p14:tracePt t="100025" x="4470400" y="5091113"/>
          <p14:tracePt t="100031" x="4494213" y="5080000"/>
          <p14:tracePt t="100045" x="4506913" y="5080000"/>
          <p14:tracePt t="100052" x="4518025" y="5080000"/>
          <p14:tracePt t="100067" x="4530725" y="5067300"/>
          <p14:tracePt t="100074" x="4543425" y="5067300"/>
          <p14:tracePt t="100080" x="4554538" y="5067300"/>
          <p14:tracePt t="100088" x="4567238" y="5067300"/>
          <p14:tracePt t="100097" x="4579938" y="5054600"/>
          <p14:tracePt t="100101" x="4616450" y="5043488"/>
          <p14:tracePt t="100108" x="4640263" y="5043488"/>
          <p14:tracePt t="100115" x="4676775" y="5043488"/>
          <p14:tracePt t="100122" x="4702175" y="5030788"/>
          <p14:tracePt t="100129" x="4713288" y="5030788"/>
          <p14:tracePt t="100136" x="4775200" y="5030788"/>
          <p14:tracePt t="100143" x="4835525" y="5018088"/>
          <p14:tracePt t="100149" x="4872038" y="5018088"/>
          <p14:tracePt t="100157" x="4908550" y="5018088"/>
          <p14:tracePt t="100163" x="4994275" y="5018088"/>
          <p14:tracePt t="100170" x="5067300" y="5018088"/>
          <p14:tracePt t="100179" x="5151438" y="5018088"/>
          <p14:tracePt t="100185" x="5200650" y="5006975"/>
          <p14:tracePt t="100191" x="5286375" y="5006975"/>
          <p14:tracePt t="100199" x="5383213" y="5006975"/>
          <p14:tracePt t="100205" x="5456238" y="4994275"/>
          <p14:tracePt t="100212" x="5518150" y="4994275"/>
          <p14:tracePt t="100219" x="5602288" y="4994275"/>
          <p14:tracePt t="100225" x="5711825" y="4994275"/>
          <p14:tracePt t="100232" x="5773738" y="4994275"/>
          <p14:tracePt t="100240" x="5857875" y="4994275"/>
          <p14:tracePt t="100246" x="5956300" y="4994275"/>
          <p14:tracePt t="100253" x="6053138" y="5006975"/>
          <p14:tracePt t="100262" x="6162675" y="5030788"/>
          <p14:tracePt t="100267" x="6248400" y="5043488"/>
          <p14:tracePt t="100274" x="6357938" y="5054600"/>
          <p14:tracePt t="100281" x="6467475" y="5054600"/>
          <p14:tracePt t="100288" x="6613525" y="5054600"/>
          <p14:tracePt t="100295" x="6746875" y="5067300"/>
          <p14:tracePt t="100302" x="6869113" y="5067300"/>
          <p14:tracePt t="100309" x="6978650" y="5067300"/>
          <p14:tracePt t="100316" x="7051675" y="5067300"/>
          <p14:tracePt t="100323" x="7173913" y="5067300"/>
          <p14:tracePt t="100331" x="7283450" y="5067300"/>
          <p14:tracePt t="100337" x="7392988" y="5080000"/>
          <p14:tracePt t="100343" x="7453313" y="5091113"/>
          <p14:tracePt t="100350" x="7539038" y="5091113"/>
          <p14:tracePt t="100357" x="7612063" y="5103813"/>
          <p14:tracePt t="100364" x="7710488" y="5116513"/>
          <p14:tracePt t="100372" x="7783513" y="5140325"/>
          <p14:tracePt t="100381" x="7843838" y="5153025"/>
          <p14:tracePt t="100385" x="7916863" y="5153025"/>
          <p14:tracePt t="100392" x="7966075" y="5164138"/>
          <p14:tracePt t="100399" x="8050213" y="5164138"/>
          <p14:tracePt t="100405" x="8086725" y="5164138"/>
          <p14:tracePt t="100412" x="8135938" y="5164138"/>
          <p14:tracePt t="100420" x="8159750" y="5164138"/>
          <p14:tracePt t="100430" x="8185150" y="5164138"/>
          <p14:tracePt t="100433" x="8196263" y="5164138"/>
          <p14:tracePt t="100440" x="8232775" y="5164138"/>
          <p14:tracePt t="100447" x="8245475" y="5164138"/>
          <p14:tracePt t="100454" x="8258175" y="5164138"/>
          <p14:tracePt t="100462" x="8270875" y="5164138"/>
          <p14:tracePt t="100468" x="8294688" y="5176838"/>
          <p14:tracePt t="100475" x="8343900" y="5189538"/>
          <p14:tracePt t="100482" x="8391525" y="5200650"/>
          <p14:tracePt t="100489" x="8428038" y="5213350"/>
          <p14:tracePt t="100496" x="8464550" y="5226050"/>
          <p14:tracePt t="100503" x="8562975" y="5249863"/>
          <p14:tracePt t="100510" x="8647113" y="5273675"/>
          <p14:tracePt t="100517" x="8696325" y="5273675"/>
          <p14:tracePt t="100523" x="8745538" y="5273675"/>
          <p14:tracePt t="100530" x="8793163" y="5273675"/>
          <p14:tracePt t="100537" x="8842375" y="5273675"/>
          <p14:tracePt t="100554" x="8964613" y="5273675"/>
          <p14:tracePt t="100559" x="9001125" y="5273675"/>
          <p14:tracePt t="100572" x="9050338" y="5262563"/>
          <p14:tracePt t="100587" x="9074150" y="5262563"/>
          <p14:tracePt t="100594" x="9086850" y="5262563"/>
          <p14:tracePt t="100608" x="9097963" y="5262563"/>
          <p14:tracePt t="100620" x="9110663" y="5249863"/>
          <p14:tracePt t="100640" x="9123363" y="5249863"/>
          <p14:tracePt t="100644" x="9123363" y="5237163"/>
          <p14:tracePt t="100653" x="9134475" y="5237163"/>
          <p14:tracePt t="100657" x="9134475" y="5226050"/>
          <p14:tracePt t="100671" x="9147175" y="5213350"/>
          <p14:tracePt t="100680" x="9159875" y="5213350"/>
          <p14:tracePt t="100689" x="9170988" y="5200650"/>
          <p14:tracePt t="100704" x="9183688" y="5176838"/>
          <p14:tracePt t="100711" x="9196388" y="5176838"/>
          <p14:tracePt t="100717" x="9207500" y="5164138"/>
          <p14:tracePt t="100724" x="9232900" y="5153025"/>
          <p14:tracePt t="100731" x="9256713" y="5140325"/>
          <p14:tracePt t="100738" x="9269413" y="5127625"/>
          <p14:tracePt t="100745" x="9305925" y="5116513"/>
          <p14:tracePt t="100751" x="9329738" y="5091113"/>
          <p14:tracePt t="100759" x="9366250" y="5080000"/>
          <p14:tracePt t="100766" x="9426575" y="5043488"/>
          <p14:tracePt t="100772" x="9463088" y="5006975"/>
          <p14:tracePt t="100781" x="9512300" y="4994275"/>
          <p14:tracePt t="100786" x="9548813" y="4981575"/>
          <p14:tracePt t="100795" x="9561513" y="4981575"/>
          <p14:tracePt t="100801" x="9585325" y="4957763"/>
          <p14:tracePt t="100806" x="9609138" y="4957763"/>
          <p14:tracePt t="100814" x="9621838" y="4945063"/>
          <p14:tracePt t="100821" x="9634538" y="4933950"/>
          <p14:tracePt t="100831" x="9645650" y="4933950"/>
          <p14:tracePt t="100835" x="9671050" y="4908550"/>
          <p14:tracePt t="100842" x="9683750" y="4908550"/>
          <p14:tracePt t="100848" x="9694863" y="4897438"/>
          <p14:tracePt t="100855" x="9707563" y="4884738"/>
          <p14:tracePt t="100869" x="9720263" y="4872038"/>
          <p14:tracePt t="100877" x="9731375" y="4872038"/>
          <p14:tracePt t="100890" x="9744075" y="4860925"/>
          <p14:tracePt t="100911" x="9756775" y="4860925"/>
          <p14:tracePt t="100918" x="9756775" y="4848225"/>
          <p14:tracePt t="100925" x="9767888" y="4848225"/>
          <p14:tracePt t="100939" x="9767888" y="4835525"/>
          <p14:tracePt t="100946" x="9780588" y="4835525"/>
          <p14:tracePt t="100987" x="9793288" y="4835525"/>
          <p14:tracePt t="101001" x="9793288" y="4824413"/>
          <p14:tracePt t="101030" x="9804400" y="4824413"/>
          <p14:tracePt t="101036" x="9804400" y="4811713"/>
          <p14:tracePt t="101049" x="9804400" y="4799013"/>
          <p14:tracePt t="101063" x="9804400" y="4775200"/>
          <p14:tracePt t="101070" x="9793288" y="4775200"/>
          <p14:tracePt t="101081" x="9793288" y="4762500"/>
          <p14:tracePt t="101084" x="9780588" y="4751388"/>
          <p14:tracePt t="101091" x="9756775" y="4725988"/>
          <p14:tracePt t="101097" x="9731375" y="4678363"/>
          <p14:tracePt t="101105" x="9683750" y="4652963"/>
          <p14:tracePt t="101112" x="9645650" y="4616450"/>
          <p14:tracePt t="101119" x="9598025" y="4579938"/>
          <p14:tracePt t="101126" x="9561513" y="4556125"/>
          <p14:tracePt t="101131" x="9548813" y="4543425"/>
          <p14:tracePt t="101139" x="9536113" y="4530725"/>
          <p14:tracePt t="101145" x="9525000" y="4530725"/>
          <p14:tracePt t="101153" x="9499600" y="4519613"/>
          <p14:tracePt t="101161" x="9488488" y="4506913"/>
          <p14:tracePt t="101167" x="9475788" y="4494213"/>
          <p14:tracePt t="101174" x="9463088" y="4494213"/>
          <p14:tracePt t="101181" x="9451975" y="4483100"/>
          <p14:tracePt t="101188" x="9426575" y="4483100"/>
          <p14:tracePt t="101195" x="9402763" y="4470400"/>
          <p14:tracePt t="101202" x="9390063" y="4457700"/>
          <p14:tracePt t="101208" x="9366250" y="4446588"/>
          <p14:tracePt t="101215" x="9342438" y="4446588"/>
          <p14:tracePt t="101223" x="9317038" y="4433888"/>
          <p14:tracePt t="101231" x="9269413" y="4421188"/>
          <p14:tracePt t="101237" x="9232900" y="4397375"/>
          <p14:tracePt t="101243" x="9170988" y="4384675"/>
          <p14:tracePt t="101250" x="9110663" y="4360863"/>
          <p14:tracePt t="101257" x="9037638" y="4348163"/>
          <p14:tracePt t="101264" x="8977313" y="4348163"/>
          <p14:tracePt t="101270" x="8951913" y="4348163"/>
          <p14:tracePt t="101279" x="8939213" y="4348163"/>
          <p14:tracePt t="101285" x="8915400" y="4348163"/>
          <p14:tracePt t="101291" x="8902700" y="4348163"/>
          <p14:tracePt t="101298" x="8891588" y="4348163"/>
          <p14:tracePt t="101312" x="8878888" y="4348163"/>
          <p14:tracePt t="101330" x="8866188" y="4348163"/>
          <p14:tracePt t="101332" x="8866188" y="4360863"/>
          <p14:tracePt t="101361" x="8855075" y="4360863"/>
          <p14:tracePt t="101374" x="8842375" y="4360863"/>
          <p14:tracePt t="101381" x="8842375" y="4373563"/>
          <p14:tracePt t="101388" x="8829675" y="4373563"/>
          <p14:tracePt t="101409" x="8818563" y="4373563"/>
          <p14:tracePt t="101430" x="8805863" y="4373563"/>
          <p14:tracePt t="101444" x="8793163" y="4373563"/>
          <p14:tracePt t="101458" x="8793163" y="4384675"/>
          <p14:tracePt t="101471" x="8782050" y="4384675"/>
          <p14:tracePt t="101491" x="8769350" y="4384675"/>
          <p14:tracePt t="101506" x="8769350" y="4397375"/>
          <p14:tracePt t="101512" x="8756650" y="4397375"/>
          <p14:tracePt t="101520" x="8745538" y="4410075"/>
          <p14:tracePt t="101531" x="8745538" y="4421188"/>
          <p14:tracePt t="101533" x="8732838" y="4421188"/>
          <p14:tracePt t="101547" x="8732838" y="4433888"/>
          <p14:tracePt t="101554" x="8732838" y="4446588"/>
          <p14:tracePt t="101562" x="8720138" y="4446588"/>
          <p14:tracePt t="101568" x="8720138" y="4457700"/>
          <p14:tracePt t="101589" x="8709025" y="4457700"/>
          <p14:tracePt t="101596" x="8709025" y="4470400"/>
          <p14:tracePt t="101612" x="8696325" y="4470400"/>
          <p14:tracePt t="101644" x="8696325" y="4483100"/>
          <p14:tracePt t="101658" x="8696325" y="4494213"/>
          <p14:tracePt t="101672" x="8696325" y="4506913"/>
          <p14:tracePt t="101686" x="8696325" y="4519613"/>
          <p14:tracePt t="101693" x="8709025" y="4543425"/>
          <p14:tracePt t="101700" x="8732838" y="4556125"/>
          <p14:tracePt t="101707" x="8732838" y="4579938"/>
          <p14:tracePt t="101713" x="8769350" y="4616450"/>
          <p14:tracePt t="101720" x="8782050" y="4640263"/>
          <p14:tracePt t="101729" x="8805863" y="4652963"/>
          <p14:tracePt t="101734" x="8842375" y="4689475"/>
          <p14:tracePt t="101741" x="8891588" y="4725988"/>
          <p14:tracePt t="101748" x="8951913" y="4762500"/>
          <p14:tracePt t="101755" x="9001125" y="4799013"/>
          <p14:tracePt t="101762" x="9050338" y="4811713"/>
          <p14:tracePt t="101769" x="9086850" y="4835525"/>
          <p14:tracePt t="101776" x="9110663" y="4835525"/>
          <p14:tracePt t="101783" x="9147175" y="4848225"/>
          <p14:tracePt t="101789" x="9170988" y="4848225"/>
          <p14:tracePt t="101796" x="9196388" y="4848225"/>
          <p14:tracePt t="101804" x="9232900" y="4848225"/>
          <p14:tracePt t="101811" x="9244013" y="4860925"/>
          <p14:tracePt t="101818" x="9256713" y="4860925"/>
          <p14:tracePt t="101825" x="9280525" y="4860925"/>
          <p14:tracePt t="101831" x="9293225" y="4860925"/>
          <p14:tracePt t="101838" x="9305925" y="4860925"/>
          <p14:tracePt t="101846" x="9342438" y="4860925"/>
          <p14:tracePt t="101852" x="9366250" y="4872038"/>
          <p14:tracePt t="101859" x="9402763" y="4872038"/>
          <p14:tracePt t="101866" x="9426575" y="4872038"/>
          <p14:tracePt t="101881" x="9463088" y="4872038"/>
          <p14:tracePt t="101887" x="9475788" y="4872038"/>
          <p14:tracePt t="101895" x="9488488" y="4872038"/>
          <p14:tracePt t="101900" x="9499600" y="4872038"/>
          <p14:tracePt t="101908" x="9525000" y="4872038"/>
          <p14:tracePt t="101914" x="9536113" y="4872038"/>
          <p14:tracePt t="101931" x="9548813" y="4872038"/>
          <p14:tracePt t="101935" x="9561513" y="4872038"/>
          <p14:tracePt t="101942" x="9572625" y="4872038"/>
          <p14:tracePt t="101962" x="9585325" y="4872038"/>
          <p14:tracePt t="101970" x="9598025" y="4860925"/>
          <p14:tracePt t="101983" x="9609138" y="4860925"/>
          <p14:tracePt t="101997" x="9621838" y="4860925"/>
          <p14:tracePt t="102012" x="9634538" y="4848225"/>
          <p14:tracePt t="102032" x="9645650" y="4848225"/>
          <p14:tracePt t="102073" x="9658350" y="4835525"/>
          <p14:tracePt t="102102" x="9671050" y="4835525"/>
          <p14:tracePt t="102108" x="9671050" y="4824413"/>
          <p14:tracePt t="102150" x="9683750" y="4824413"/>
          <p14:tracePt t="102191" x="9683750" y="4811713"/>
          <p14:tracePt t="102205" x="9694863" y="4811713"/>
          <p14:tracePt t="102260" x="9694863" y="4799013"/>
          <p14:tracePt t="102287" x="9694863" y="4787900"/>
          <p14:tracePt t="102301" x="9694863" y="4775200"/>
          <p14:tracePt t="102309" x="9683750" y="4762500"/>
          <p14:tracePt t="102315" x="9683750" y="4751388"/>
          <p14:tracePt t="102323" x="9671050" y="4738688"/>
          <p14:tracePt t="102331" x="9658350" y="4725988"/>
          <p14:tracePt t="102337" x="9634538" y="4702175"/>
          <p14:tracePt t="102345" x="9609138" y="4678363"/>
          <p14:tracePt t="102351" x="9585325" y="4665663"/>
          <p14:tracePt t="102357" x="9536113" y="4629150"/>
          <p14:tracePt t="102363" x="9512300" y="4629150"/>
          <p14:tracePt t="102371" x="9499600" y="4616450"/>
          <p14:tracePt t="102381" x="9475788" y="4603750"/>
          <p14:tracePt t="102384" x="9463088" y="4603750"/>
          <p14:tracePt t="102393" x="9451975" y="4592638"/>
          <p14:tracePt t="102405" x="9439275" y="4592638"/>
          <p14:tracePt t="102419" x="9426575" y="4592638"/>
          <p14:tracePt t="102430" x="9415463" y="4592638"/>
          <p14:tracePt t="102454" x="9402763" y="4592638"/>
          <p14:tracePt t="102475" x="9390063" y="4592638"/>
          <p14:tracePt t="102495" x="9378950" y="4592638"/>
          <p14:tracePt t="102510" x="9378950" y="4579938"/>
          <p14:tracePt t="102530" x="9366250" y="4579938"/>
          <p14:tracePt t="102960" x="9353550" y="4579938"/>
          <p14:tracePt t="102967" x="9342438" y="4579938"/>
          <p14:tracePt t="102981" x="9317038" y="4579938"/>
          <p14:tracePt t="102988" x="9305925" y="4579938"/>
          <p14:tracePt t="103003" x="9280525" y="4579938"/>
          <p14:tracePt t="103008" x="9244013" y="4579938"/>
          <p14:tracePt t="103015" x="9232900" y="4579938"/>
          <p14:tracePt t="103023" x="9196388" y="4579938"/>
          <p14:tracePt t="103030" x="9170988" y="4579938"/>
          <p14:tracePt t="103035" x="9134475" y="4579938"/>
          <p14:tracePt t="103041" x="9097963" y="4579938"/>
          <p14:tracePt t="103049" x="9074150" y="4592638"/>
          <p14:tracePt t="103056" x="9013825" y="4592638"/>
          <p14:tracePt t="103062" x="8977313" y="4592638"/>
          <p14:tracePt t="103069" x="8951913" y="4616450"/>
          <p14:tracePt t="103080" x="8928100" y="4616450"/>
          <p14:tracePt t="103083" x="8915400" y="4616450"/>
          <p14:tracePt t="103090" x="8891588" y="4629150"/>
          <p14:tracePt t="103097" x="8878888" y="4629150"/>
          <p14:tracePt t="103104" x="8866188" y="4629150"/>
          <p14:tracePt t="103112" x="8855075" y="4629150"/>
          <p14:tracePt t="103118" x="8842375" y="4640263"/>
          <p14:tracePt t="103131" x="8829675" y="4652963"/>
          <p14:tracePt t="103139" x="8818563" y="4652963"/>
          <p14:tracePt t="103145" x="8805863" y="4652963"/>
          <p14:tracePt t="103167" x="8793163" y="4652963"/>
          <p14:tracePt t="103187" x="8782050" y="4652963"/>
          <p14:tracePt t="103208" x="8769350" y="4652963"/>
          <p14:tracePt t="103222" x="8756650" y="4652963"/>
          <p14:tracePt t="103230" x="8756650" y="4665663"/>
          <p14:tracePt t="103243" x="8745538" y="4665663"/>
          <p14:tracePt t="103270" x="8732838" y="4665663"/>
          <p14:tracePt t="103283" x="8732838" y="4678363"/>
          <p14:tracePt t="103304" x="8720138" y="4678363"/>
          <p14:tracePt t="103326" x="8720138" y="4689475"/>
          <p14:tracePt t="103375" x="8709025" y="4689475"/>
          <p14:tracePt t="103423" x="8696325" y="4689475"/>
          <p14:tracePt t="103464" x="8683625" y="4689475"/>
          <p14:tracePt t="103480" x="8672513" y="4689475"/>
          <p14:tracePt t="103492" x="8659813" y="4689475"/>
          <p14:tracePt t="103512" x="8647113" y="4689475"/>
          <p14:tracePt t="103520" x="8636000" y="4689475"/>
          <p14:tracePt t="103530" x="8636000" y="4702175"/>
          <p14:tracePt t="103532" x="8623300" y="4702175"/>
          <p14:tracePt t="103540" x="8610600" y="4702175"/>
          <p14:tracePt t="103547" x="8599488" y="4702175"/>
          <p14:tracePt t="103562" x="8586788" y="4702175"/>
          <p14:tracePt t="103575" x="8574088" y="4714875"/>
          <p14:tracePt t="103589" x="8562975" y="4714875"/>
          <p14:tracePt t="103617" x="8550275" y="4714875"/>
          <p14:tracePt t="103644" x="8537575" y="4714875"/>
          <p14:tracePt t="103665" x="8526463" y="4714875"/>
          <p14:tracePt t="103707" x="8513763" y="4714875"/>
          <p14:tracePt t="104171" x="8526463" y="4714875"/>
          <p14:tracePt t="104179" x="8537575" y="4714875"/>
          <p14:tracePt t="104191" x="8550275" y="4714875"/>
          <p14:tracePt t="104199" x="8562975" y="4714875"/>
          <p14:tracePt t="104219" x="8574088" y="4714875"/>
          <p14:tracePt t="104227" x="8586788" y="4714875"/>
          <p14:tracePt t="104240" x="8599488" y="4714875"/>
          <p14:tracePt t="104253" x="8610600" y="4714875"/>
          <p14:tracePt t="104264" x="8623300" y="4714875"/>
          <p14:tracePt t="104267" x="8647113" y="4714875"/>
          <p14:tracePt t="104274" x="8659813" y="4714875"/>
          <p14:tracePt t="104285" x="8672513" y="4714875"/>
          <p14:tracePt t="104288" x="8683625" y="4714875"/>
          <p14:tracePt t="104299" x="8709025" y="4714875"/>
          <p14:tracePt t="104302" x="8732838" y="4725988"/>
          <p14:tracePt t="104312" x="8745538" y="4725988"/>
          <p14:tracePt t="104317" x="8756650" y="4725988"/>
          <p14:tracePt t="104323" x="8782050" y="4725988"/>
          <p14:tracePt t="104335" x="8793163" y="4725988"/>
          <p14:tracePt t="104336" x="8829675" y="4725988"/>
          <p14:tracePt t="104344" x="8855075" y="4725988"/>
          <p14:tracePt t="104349" x="8891588" y="4725988"/>
          <p14:tracePt t="104356" x="8939213" y="4725988"/>
          <p14:tracePt t="104363" x="9013825" y="4725988"/>
          <p14:tracePt t="104370" x="9123363" y="4725988"/>
          <p14:tracePt t="104380" x="9196388" y="4725988"/>
          <p14:tracePt t="104384" x="9269413" y="4725988"/>
          <p14:tracePt t="104390" x="9366250" y="4725988"/>
          <p14:tracePt t="104397" x="9439275" y="4725988"/>
          <p14:tracePt t="104405" x="9488488" y="4725988"/>
          <p14:tracePt t="104412" x="9499600" y="4725988"/>
          <p14:tracePt t="104419" x="9512300" y="4725988"/>
          <p14:tracePt t="104425" x="9525000" y="4725988"/>
          <p14:tracePt t="104432" x="9536113" y="4725988"/>
          <p14:tracePt t="104439" x="9548813" y="4725988"/>
          <p14:tracePt t="104446" x="9561513" y="4725988"/>
          <p14:tracePt t="104453" x="9572625" y="4725988"/>
          <p14:tracePt t="104462" x="9585325" y="4725988"/>
          <p14:tracePt t="104467" x="9598025" y="4702175"/>
          <p14:tracePt t="104474" x="9621838" y="4702175"/>
          <p14:tracePt t="104481" x="9645650" y="4702175"/>
          <p14:tracePt t="104488" x="9683750" y="4689475"/>
          <p14:tracePt t="104495" x="9694863" y="4689475"/>
          <p14:tracePt t="104502" x="9744075" y="4689475"/>
          <p14:tracePt t="104508" x="9767888" y="4689475"/>
          <p14:tracePt t="104515" x="9780588" y="4689475"/>
          <p14:tracePt t="104523" x="9793288" y="4678363"/>
          <p14:tracePt t="104529" x="9817100" y="4678363"/>
          <p14:tracePt t="104537" x="9829800" y="4678363"/>
          <p14:tracePt t="104550" x="9840913" y="4678363"/>
          <p14:tracePt t="104564" x="9853613" y="4678363"/>
          <p14:tracePt t="104592" x="9866313" y="4678363"/>
          <p14:tracePt t="104661" x="9877425" y="4678363"/>
          <p14:tracePt t="104703" x="9890125" y="4678363"/>
          <p14:tracePt t="104945" x="9877425" y="4678363"/>
          <p14:tracePt t="104959" x="9866313" y="4678363"/>
          <p14:tracePt t="104972" x="9853613" y="4678363"/>
          <p14:tracePt t="104979" x="9840913" y="4678363"/>
          <p14:tracePt t="104994" x="9829800" y="4665663"/>
          <p14:tracePt t="105000" x="9817100" y="4665663"/>
          <p14:tracePt t="105014" x="9804400" y="4665663"/>
          <p14:tracePt t="105031" x="9793288" y="4665663"/>
          <p14:tracePt t="105049" x="9780588" y="4665663"/>
          <p14:tracePt t="105063" x="9767888" y="4665663"/>
          <p14:tracePt t="105069" x="9756775" y="4665663"/>
          <p14:tracePt t="105084" x="9744075" y="4665663"/>
          <p14:tracePt t="105104" x="9731375" y="4665663"/>
          <p14:tracePt t="105125" x="9720263" y="4665663"/>
          <p14:tracePt t="105132" x="9707563" y="4665663"/>
          <p14:tracePt t="105153" x="9694863" y="4665663"/>
          <p14:tracePt t="105167" x="9694863" y="4652963"/>
          <p14:tracePt t="105173" x="9683750" y="4652963"/>
          <p14:tracePt t="105188" x="9671050" y="4652963"/>
          <p14:tracePt t="105195" x="9658350" y="4652963"/>
          <p14:tracePt t="105208" x="9645650" y="4640263"/>
          <p14:tracePt t="105214" x="9634538" y="4640263"/>
          <p14:tracePt t="105222" x="9609138" y="4640263"/>
          <p14:tracePt t="105236" x="9585325" y="4640263"/>
          <p14:tracePt t="105243" x="9572625" y="4629150"/>
          <p14:tracePt t="105250" x="9548813" y="4629150"/>
          <p14:tracePt t="105256" x="9536113" y="4629150"/>
          <p14:tracePt t="105264" x="9512300" y="4629150"/>
          <p14:tracePt t="105270" x="9488488" y="4629150"/>
          <p14:tracePt t="105279" x="9463088" y="4629150"/>
          <p14:tracePt t="105284" x="9439275" y="4616450"/>
          <p14:tracePt t="105290" x="9426575" y="4616450"/>
          <p14:tracePt t="105305" x="9415463" y="4616450"/>
          <p14:tracePt t="105312" x="9402763" y="4616450"/>
          <p14:tracePt t="105318" x="9390063" y="4616450"/>
          <p14:tracePt t="105325" x="9378950" y="4616450"/>
          <p14:tracePt t="105339" x="9366250" y="4616450"/>
          <p14:tracePt t="105346" x="9353550" y="4616450"/>
          <p14:tracePt t="105353" x="9342438" y="4616450"/>
          <p14:tracePt t="105374" x="9329738" y="4616450"/>
          <p14:tracePt t="105388" x="9317038" y="4616450"/>
          <p14:tracePt t="105401" x="9305925" y="4616450"/>
          <p14:tracePt t="107175" x="9293225" y="4616450"/>
          <p14:tracePt t="107183" x="9280525" y="4616450"/>
          <p14:tracePt t="107190" x="9269413" y="4603750"/>
          <p14:tracePt t="107197" x="9256713" y="4592638"/>
          <p14:tracePt t="107202" x="9232900" y="4592638"/>
          <p14:tracePt t="107218" x="9220200" y="4579938"/>
          <p14:tracePt t="107219" x="9196388" y="4579938"/>
          <p14:tracePt t="107222" x="9170988" y="4567238"/>
          <p14:tracePt t="107231" x="9134475" y="4567238"/>
          <p14:tracePt t="107235" x="9110663" y="4556125"/>
          <p14:tracePt t="107242" x="9074150" y="4543425"/>
          <p14:tracePt t="107249" x="9050338" y="4530725"/>
          <p14:tracePt t="107255" x="9024938" y="4530725"/>
          <p14:tracePt t="107263" x="9013825" y="4519613"/>
          <p14:tracePt t="107270" x="8988425" y="4519613"/>
          <p14:tracePt t="107278" x="8964613" y="4506913"/>
          <p14:tracePt t="107284" x="8951913" y="4506913"/>
          <p14:tracePt t="107290" x="8939213" y="4506913"/>
          <p14:tracePt t="107297" x="8928100" y="4494213"/>
          <p14:tracePt t="107304" x="8915400" y="4494213"/>
          <p14:tracePt t="107325" x="8902700" y="4494213"/>
          <p14:tracePt t="107339" x="8891588" y="4494213"/>
          <p14:tracePt t="107360" x="8878888" y="4494213"/>
          <p14:tracePt t="107388" x="8866188" y="4494213"/>
          <p14:tracePt t="107409" x="8855075" y="4494213"/>
          <p14:tracePt t="107526" x="8842375" y="4494213"/>
          <p14:tracePt t="108296" x="8842375" y="4483100"/>
          <p14:tracePt t="108602" x="8842375" y="4470400"/>
          <p14:tracePt t="108614" x="8829675" y="4470400"/>
          <p14:tracePt t="108635" x="8818563" y="4457700"/>
          <p14:tracePt t="108647" x="8805863" y="4457700"/>
          <p14:tracePt t="108661" x="8805863" y="4446588"/>
          <p14:tracePt t="108668" x="8793163" y="4446588"/>
          <p14:tracePt t="108681" x="8782050" y="4446588"/>
          <p14:tracePt t="108710" x="8769350" y="4446588"/>
          <p14:tracePt t="108716" x="8769350" y="4433888"/>
          <p14:tracePt t="108730" x="8756650" y="4433888"/>
          <p14:tracePt t="108744" x="8745538" y="4433888"/>
          <p14:tracePt t="108758" x="8732838" y="4433888"/>
          <p14:tracePt t="108779" x="8732838" y="4421188"/>
          <p14:tracePt t="108793" x="8720138" y="4421188"/>
          <p14:tracePt t="108820" x="8709025" y="4421188"/>
          <p14:tracePt t="108904" x="8696325" y="4421188"/>
          <p14:tracePt t="108993" x="8683625" y="4421188"/>
          <p14:tracePt t="109007" x="8683625" y="4410075"/>
          <p14:tracePt t="110454" x="8683625" y="4397375"/>
          <p14:tracePt t="110966" x="8683625" y="4384675"/>
          <p14:tracePt t="111097" x="8683625" y="4373563"/>
          <p14:tracePt t="111395" x="8696325" y="4373563"/>
          <p14:tracePt t="111484" x="8709025" y="4373563"/>
          <p14:tracePt t="111540" x="8720138" y="4373563"/>
          <p14:tracePt t="111602" x="8732838" y="4373563"/>
          <p14:tracePt t="111623" x="8745538" y="4373563"/>
          <p14:tracePt t="111629" x="8756650" y="4373563"/>
          <p14:tracePt t="111636" x="8782050" y="4373563"/>
          <p14:tracePt t="111645" x="8805863" y="4373563"/>
          <p14:tracePt t="111650" x="8818563" y="4384675"/>
          <p14:tracePt t="111657" x="8842375" y="4384675"/>
          <p14:tracePt t="111664" x="8855075" y="4384675"/>
          <p14:tracePt t="111670" x="8866188" y="4397375"/>
          <p14:tracePt t="111679" x="8891588" y="4397375"/>
          <p14:tracePt t="111685" x="8902700" y="4397375"/>
          <p14:tracePt t="111692" x="8915400" y="4397375"/>
          <p14:tracePt t="111698" x="8928100" y="4397375"/>
          <p14:tracePt t="111713" x="8939213" y="4397375"/>
          <p14:tracePt t="111734" x="8951913" y="4397375"/>
          <p14:tracePt t="111747" x="8964613" y="4397375"/>
          <p14:tracePt t="111768" x="8977313" y="4397375"/>
          <p14:tracePt t="111796" x="8988425" y="4397375"/>
          <p14:tracePt t="111802" x="8988425" y="4410075"/>
          <p14:tracePt t="111858" x="9001125" y="4410075"/>
          <p14:tracePt t="111920" x="9013825" y="4410075"/>
          <p14:tracePt t="112198" x="9024938" y="4410075"/>
          <p14:tracePt t="112204" x="9037638" y="4410075"/>
          <p14:tracePt t="112218" x="9050338" y="4410075"/>
          <p14:tracePt t="112226" x="9061450" y="4397375"/>
          <p14:tracePt t="112238" x="9074150" y="4397375"/>
          <p14:tracePt t="112252" x="9086850" y="4397375"/>
          <p14:tracePt t="112266" x="9097963" y="4397375"/>
          <p14:tracePt t="112280" x="9110663" y="4397375"/>
          <p14:tracePt t="112295" x="9123363" y="4397375"/>
          <p14:tracePt t="112321" x="9134475" y="4397375"/>
          <p14:tracePt t="112342" x="9147175" y="4397375"/>
          <p14:tracePt t="112398" x="9159875" y="4397375"/>
          <p14:tracePt t="112432" x="9170988" y="4397375"/>
          <p14:tracePt t="112910" x="9183688" y="4397375"/>
          <p14:tracePt t="112916" x="9196388" y="4397375"/>
          <p14:tracePt t="112923" x="9207500" y="4397375"/>
          <p14:tracePt t="112930" x="9220200" y="4397375"/>
          <p14:tracePt t="112936" x="9244013" y="4397375"/>
          <p14:tracePt t="112945" x="9256713" y="4397375"/>
          <p14:tracePt t="112951" x="9280525" y="4397375"/>
          <p14:tracePt t="112958" x="9293225" y="4410075"/>
          <p14:tracePt t="112965" x="9317038" y="4410075"/>
          <p14:tracePt t="112972" x="9353550" y="4410075"/>
          <p14:tracePt t="112978" x="9366250" y="4421188"/>
          <p14:tracePt t="112986" x="9378950" y="4421188"/>
          <p14:tracePt t="112995" x="9402763" y="4421188"/>
          <p14:tracePt t="112999" x="9426575" y="4433888"/>
          <p14:tracePt t="113013" x="9439275" y="4446588"/>
          <p14:tracePt t="113020" x="9451975" y="4446588"/>
          <p14:tracePt t="113030" x="9475788" y="4457700"/>
          <p14:tracePt t="113048" x="9488488" y="4457700"/>
          <p14:tracePt t="113062" x="9488488" y="4470400"/>
          <p14:tracePt t="113068" x="9499600" y="4470400"/>
          <p14:tracePt t="113089" x="9512300" y="4483100"/>
          <p14:tracePt t="113096" x="9525000" y="4483100"/>
          <p14:tracePt t="113110" x="9536113" y="4483100"/>
          <p14:tracePt t="113124" x="9548813" y="4483100"/>
          <p14:tracePt t="113130" x="9548813" y="4494213"/>
          <p14:tracePt t="113139" x="9561513" y="4494213"/>
          <p14:tracePt t="113160" x="9572625" y="4506913"/>
          <p14:tracePt t="113173" x="9585325" y="4506913"/>
          <p14:tracePt t="113201" x="9598025" y="4506913"/>
          <p14:tracePt t="113221" x="9609138" y="4519613"/>
          <p14:tracePt t="113242" x="9621838" y="4519613"/>
          <p14:tracePt t="113290" x="9634538" y="4519613"/>
          <p14:tracePt t="113612" x="9621838" y="4519613"/>
          <p14:tracePt t="113623" x="9609138" y="4519613"/>
          <p14:tracePt t="113636" x="9585325" y="4519613"/>
          <p14:tracePt t="113645" x="9572625" y="4519613"/>
          <p14:tracePt t="113650" x="9561513" y="4519613"/>
          <p14:tracePt t="113657" x="9548813" y="4519613"/>
          <p14:tracePt t="113663" x="9536113" y="4519613"/>
          <p14:tracePt t="113671" x="9525000" y="4530725"/>
          <p14:tracePt t="113678" x="9512300" y="4530725"/>
          <p14:tracePt t="113692" x="9499600" y="4543425"/>
          <p14:tracePt t="113698" x="9488488" y="4543425"/>
          <p14:tracePt t="113719" x="9475788" y="4543425"/>
          <p14:tracePt t="113734" x="9463088" y="4543425"/>
          <p14:tracePt t="113746" x="9451975" y="4543425"/>
          <p14:tracePt t="113775" x="9439275" y="4543425"/>
          <p14:tracePt t="113803" x="9426575" y="4543425"/>
          <p14:tracePt t="113837" x="9415463" y="4543425"/>
          <p14:tracePt t="113880" x="9402763" y="4556125"/>
          <p14:tracePt t="113899" x="9390063" y="4556125"/>
          <p14:tracePt t="113907" x="9390063" y="4567238"/>
          <p14:tracePt t="113913" x="9378950" y="4567238"/>
          <p14:tracePt t="113920" x="9366250" y="4567238"/>
          <p14:tracePt t="113930" x="9353550" y="4592638"/>
          <p14:tracePt t="113934" x="9353550" y="4616450"/>
          <p14:tracePt t="113940" x="9329738" y="4640263"/>
          <p14:tracePt t="113948" x="9305925" y="4665663"/>
          <p14:tracePt t="113954" x="9269413" y="4714875"/>
          <p14:tracePt t="113961" x="9269413" y="4725988"/>
          <p14:tracePt t="113968" x="9244013" y="4751388"/>
          <p14:tracePt t="113975" x="9232900" y="4787900"/>
          <p14:tracePt t="113982" x="9220200" y="4799013"/>
          <p14:tracePt t="113989" x="9196388" y="4824413"/>
          <p14:tracePt t="113995" x="9183688" y="4835525"/>
          <p14:tracePt t="114003" x="9170988" y="4872038"/>
          <p14:tracePt t="114012" x="9159875" y="4897438"/>
          <p14:tracePt t="114016" x="9134475" y="4921250"/>
          <p14:tracePt t="114024" x="9110663" y="4957763"/>
          <p14:tracePt t="114030" x="9097963" y="4981575"/>
          <p14:tracePt t="114038" x="9086850" y="5006975"/>
          <p14:tracePt t="114045" x="9074150" y="5018088"/>
          <p14:tracePt t="114052" x="9061450" y="5030788"/>
          <p14:tracePt t="114060" x="9037638" y="5054600"/>
          <p14:tracePt t="114064" x="9037638" y="5080000"/>
          <p14:tracePt t="114072" x="9024938" y="5091113"/>
          <p14:tracePt t="114086" x="9013825" y="5103813"/>
          <p14:tracePt t="114100" x="9013825" y="5116513"/>
          <p14:tracePt t="114107" x="9001125" y="5116513"/>
          <p14:tracePt t="114135" x="9001125" y="5127625"/>
          <p14:tracePt t="114142" x="8988425" y="5127625"/>
          <p14:tracePt t="114154" x="8988425" y="5140325"/>
          <p14:tracePt t="114189" x="8988425" y="5153025"/>
          <p14:tracePt t="114204" x="8977313" y="5153025"/>
          <p14:tracePt t="114211" x="8977313" y="5164138"/>
          <p14:tracePt t="114231" x="8977313" y="5176838"/>
          <p14:tracePt t="114252" x="8964613" y="5176838"/>
          <p14:tracePt t="114266" x="8964613" y="5189538"/>
          <p14:tracePt t="114290" x="8951913" y="5200650"/>
          <p14:tracePt t="114304" x="8939213" y="5213350"/>
          <p14:tracePt t="114318" x="8939213" y="5226050"/>
          <p14:tracePt t="114324" x="8928100" y="5237163"/>
          <p14:tracePt t="114329" x="8915400" y="5237163"/>
          <p14:tracePt t="114338" x="8902700" y="5249863"/>
          <p14:tracePt t="114348" x="8902700" y="5262563"/>
          <p14:tracePt t="114356" x="8891588" y="5262563"/>
          <p14:tracePt t="114363" x="8891588" y="5273675"/>
          <p14:tracePt t="114379" x="8878888" y="5286375"/>
          <p14:tracePt t="114390" x="8878888" y="5299075"/>
          <p14:tracePt t="114397" x="8866188" y="5299075"/>
          <p14:tracePt t="114412" x="8855075" y="5299075"/>
          <p14:tracePt t="114425" x="8855075" y="5311775"/>
          <p14:tracePt t="114431" x="8842375" y="5311775"/>
          <p14:tracePt t="114445" x="8829675" y="5322888"/>
          <p14:tracePt t="114473" x="8818563" y="5335588"/>
          <p14:tracePt t="114481" x="8818563" y="5348288"/>
          <p14:tracePt t="114487" x="8805863" y="5348288"/>
          <p14:tracePt t="114502" x="8793163" y="5348288"/>
          <p14:tracePt t="114509" x="8793163" y="5359400"/>
          <p14:tracePt t="114515" x="8782050" y="5359400"/>
          <p14:tracePt t="114522" x="8782050" y="5372100"/>
          <p14:tracePt t="114536" x="8769350" y="5372100"/>
          <p14:tracePt t="114545" x="8769350" y="5384800"/>
          <p14:tracePt t="114549" x="8756650" y="5384800"/>
          <p14:tracePt t="114557" x="8756650" y="5395913"/>
          <p14:tracePt t="114577" x="8745538" y="5395913"/>
          <p14:tracePt t="114585" x="8745538" y="5408613"/>
          <p14:tracePt t="114605" x="8732838" y="5408613"/>
          <p14:tracePt t="114611" x="8732838" y="5421313"/>
          <p14:tracePt t="114633" x="8720138" y="5432425"/>
          <p14:tracePt t="114639" x="8709025" y="5432425"/>
          <p14:tracePt t="114647" x="8709025" y="5445125"/>
          <p14:tracePt t="114653" x="8696325" y="5445125"/>
          <p14:tracePt t="114661" x="8696325" y="5457825"/>
          <p14:tracePt t="114675" x="8683625" y="5468938"/>
          <p14:tracePt t="114695" x="8672513" y="5468938"/>
          <p14:tracePt t="114702" x="8672513" y="5481638"/>
          <p14:tracePt t="114717" x="8659813" y="5481638"/>
          <p14:tracePt t="114730" x="8647113" y="5481638"/>
          <p14:tracePt t="114737" x="8647113" y="5494338"/>
          <p14:tracePt t="114758" x="8636000" y="5494338"/>
          <p14:tracePt t="114779" x="8636000" y="5505450"/>
          <p14:tracePt t="114799" x="8623300" y="5505450"/>
          <p14:tracePt t="114875" x="8623300" y="5518150"/>
          <p14:tracePt t="115610" x="8636000" y="5518150"/>
          <p14:tracePt t="115615" x="8636000" y="5505450"/>
          <p14:tracePt t="115671" x="8647113" y="5505450"/>
          <p14:tracePt t="115880" x="8647113" y="5494338"/>
          <p14:tracePt t="115906" x="8659813" y="5494338"/>
          <p14:tracePt t="116052" x="8672513" y="5494338"/>
          <p14:tracePt t="116115" x="8683625" y="5494338"/>
          <p14:tracePt t="116135" x="8696325" y="5494338"/>
          <p14:tracePt t="116155" x="8709025" y="5494338"/>
          <p14:tracePt t="116189" x="8720138" y="5494338"/>
          <p14:tracePt t="116204" x="8732838" y="5494338"/>
          <p14:tracePt t="116259" x="8745538" y="5494338"/>
          <p14:tracePt t="116273" x="8756650" y="5494338"/>
          <p14:tracePt t="116280" x="8769350" y="5494338"/>
          <p14:tracePt t="116294" x="8782050" y="5494338"/>
          <p14:tracePt t="116300" x="8793163" y="5494338"/>
          <p14:tracePt t="116307" x="8805863" y="5494338"/>
          <p14:tracePt t="116314" x="8818563" y="5494338"/>
          <p14:tracePt t="116321" x="8842375" y="5494338"/>
          <p14:tracePt t="116330" x="8855075" y="5494338"/>
          <p14:tracePt t="116335" x="8866188" y="5494338"/>
          <p14:tracePt t="116342" x="8878888" y="5494338"/>
          <p14:tracePt t="116349" x="8891588" y="5494338"/>
          <p14:tracePt t="116362" x="8915400" y="5494338"/>
          <p14:tracePt t="116388" x="8928100" y="5494338"/>
          <p14:tracePt t="116392" x="8939213" y="5494338"/>
          <p14:tracePt t="116405" x="8951913" y="5494338"/>
          <p14:tracePt t="116419" x="8964613" y="5494338"/>
          <p14:tracePt t="116436" x="8977313" y="5494338"/>
          <p14:tracePt t="116452" x="8988425" y="5494338"/>
          <p14:tracePt t="116457" x="9001125" y="5494338"/>
          <p14:tracePt t="116469" x="9013825" y="5494338"/>
          <p14:tracePt t="116486" x="9024938" y="5494338"/>
          <p14:tracePt t="116503" x="9037638" y="5494338"/>
          <p14:tracePt t="116520" x="9050338" y="5494338"/>
          <p14:tracePt t="116536" x="9061450" y="5494338"/>
          <p14:tracePt t="116560" x="9074150" y="5494338"/>
          <p14:tracePt t="116574" x="9086850" y="5481638"/>
          <p14:tracePt t="116603" x="9097963" y="5481638"/>
          <p14:tracePt t="116619" x="9110663" y="5481638"/>
          <p14:tracePt t="116642" x="9123363" y="5481638"/>
          <p14:tracePt t="116692" x="9134475" y="5481638"/>
          <p14:tracePt t="116740" x="9147175" y="5481638"/>
          <p14:tracePt t="116770" x="9159875" y="5481638"/>
          <p14:tracePt t="116787" x="9170988" y="5481638"/>
          <p14:tracePt t="116804" x="9183688" y="5481638"/>
          <p14:tracePt t="116817" x="9196388" y="5481638"/>
          <p14:tracePt t="116843" x="9207500" y="5481638"/>
          <p14:tracePt t="116868" x="9220200" y="5481638"/>
          <p14:tracePt t="116892" x="9232900" y="5481638"/>
          <p14:tracePt t="116939" x="9244013" y="5481638"/>
          <p14:tracePt t="116982" x="9256713" y="5481638"/>
          <p14:tracePt t="117029" x="9269413" y="5481638"/>
          <p14:tracePt t="117066" x="9280525" y="5481638"/>
          <p14:tracePt t="117085" x="9280525" y="5468938"/>
          <p14:tracePt t="117120" x="9293225" y="5468938"/>
          <p14:tracePt t="117349" x="9280525" y="5468938"/>
          <p14:tracePt t="117370" x="9269413" y="5468938"/>
          <p14:tracePt t="117376" x="9256713" y="5468938"/>
          <p14:tracePt t="117380" x="9244013" y="5468938"/>
          <p14:tracePt t="117388" x="9232900" y="5468938"/>
          <p14:tracePt t="117402" x="9196388" y="5468938"/>
          <p14:tracePt t="117410" x="9170988" y="5468938"/>
          <p14:tracePt t="117419" x="9159875" y="5468938"/>
          <p14:tracePt t="117423" x="9134475" y="5468938"/>
          <p14:tracePt t="117436" x="9123363" y="5481638"/>
          <p14:tracePt t="117444" x="9110663" y="5481638"/>
          <p14:tracePt t="117453" x="9097963" y="5481638"/>
          <p14:tracePt t="117455" x="9086850" y="5481638"/>
          <p14:tracePt t="117468" x="9074150" y="5481638"/>
          <p14:tracePt t="117471" x="9061450" y="5481638"/>
          <p14:tracePt t="117485" x="9050338" y="5481638"/>
          <p14:tracePt t="117492" x="9050338" y="5494338"/>
          <p14:tracePt t="117502" x="9037638" y="5494338"/>
          <p14:tracePt t="117505" x="9024938" y="5494338"/>
          <p14:tracePt t="117519" x="9013825" y="5494338"/>
          <p14:tracePt t="117534" x="9001125" y="5494338"/>
          <p14:tracePt t="117552" x="8988425" y="5494338"/>
          <p14:tracePt t="117556" x="8977313" y="5494338"/>
          <p14:tracePt t="117576" x="8964613" y="5494338"/>
          <p14:tracePt t="117586" x="8951913" y="5494338"/>
          <p14:tracePt t="117604" x="8939213" y="5494338"/>
          <p14:tracePt t="117619" x="8928100" y="5494338"/>
          <p14:tracePt t="117637" x="8915400" y="5494338"/>
          <p14:tracePt t="117652" x="8902700" y="5494338"/>
          <p14:tracePt t="117656" x="8891588" y="5494338"/>
          <p14:tracePt t="117670" x="8878888" y="5494338"/>
          <p14:tracePt t="117678" x="8866188" y="5494338"/>
          <p14:tracePt t="117691" x="8855075" y="5494338"/>
          <p14:tracePt t="117698" x="8842375" y="5494338"/>
          <p14:tracePt t="117712" x="8829675" y="5494338"/>
          <p14:tracePt t="117728" x="8818563" y="5494338"/>
          <p14:tracePt t="117739" x="8805863" y="5494338"/>
          <p14:tracePt t="117754" x="8793163" y="5494338"/>
          <p14:tracePt t="117761" x="8782050" y="5494338"/>
          <p14:tracePt t="117774" x="8769350" y="5494338"/>
          <p14:tracePt t="117781" x="8756650" y="5494338"/>
          <p14:tracePt t="117795" x="8745538" y="5494338"/>
          <p14:tracePt t="117815" x="8732838" y="5494338"/>
          <p14:tracePt t="117823" x="8720138" y="5494338"/>
          <p14:tracePt t="117843" x="8709025" y="5494338"/>
          <p14:tracePt t="117860" x="8696325" y="5494338"/>
          <p14:tracePt t="117880" x="8683625" y="5494338"/>
          <p14:tracePt t="117894" x="8683625" y="5481638"/>
          <p14:tracePt t="117899" x="8672513" y="5481638"/>
          <p14:tracePt t="117920" x="8659813" y="5481638"/>
          <p14:tracePt t="117941" x="8647113" y="5481638"/>
          <p14:tracePt t="117954" x="8647113" y="5468938"/>
          <p14:tracePt t="117968" x="8636000" y="5468938"/>
          <p14:tracePt t="117989" x="8623300" y="5468938"/>
          <p14:tracePt t="118012" x="8610600" y="5468938"/>
          <p14:tracePt t="118051" x="8599488" y="5468938"/>
          <p14:tracePt t="118087" x="8586788" y="5468938"/>
          <p14:tracePt t="118502" x="8599488" y="5468938"/>
          <p14:tracePt t="118571" x="8610600" y="5468938"/>
          <p14:tracePt t="118620" x="8623300" y="5468938"/>
          <p14:tracePt t="118640" x="8623300" y="5457825"/>
          <p14:tracePt t="118667" x="8636000" y="5457825"/>
          <p14:tracePt t="118715" x="8647113" y="5457825"/>
          <p14:tracePt t="118772" x="8659813" y="5457825"/>
          <p14:tracePt t="118785" x="8672513" y="5457825"/>
          <p14:tracePt t="118798" x="8683625" y="5457825"/>
          <p14:tracePt t="118805" x="8709025" y="5457825"/>
          <p14:tracePt t="118813" x="8720138" y="5457825"/>
          <p14:tracePt t="118819" x="8732838" y="5457825"/>
          <p14:tracePt t="118829" x="8745538" y="5457825"/>
          <p14:tracePt t="118834" x="8769350" y="5457825"/>
          <p14:tracePt t="118839" x="8782050" y="5457825"/>
          <p14:tracePt t="118847" x="8793163" y="5457825"/>
          <p14:tracePt t="118854" x="8805863" y="5457825"/>
          <p14:tracePt t="118862" x="8818563" y="5457825"/>
          <p14:tracePt t="118868" x="8855075" y="5457825"/>
          <p14:tracePt t="118877" x="8866188" y="5457825"/>
          <p14:tracePt t="118881" x="8878888" y="5457825"/>
          <p14:tracePt t="118891" x="8902700" y="5457825"/>
          <p14:tracePt t="118906" x="8939213" y="5457825"/>
          <p14:tracePt t="118919" x="9001125" y="5457825"/>
          <p14:tracePt t="118923" x="9024938" y="5457825"/>
          <p14:tracePt t="118938" x="9086850" y="5457825"/>
          <p14:tracePt t="118948" x="9134475" y="5468938"/>
          <p14:tracePt t="118954" x="9159875" y="5468938"/>
          <p14:tracePt t="118961" x="9183688" y="5468938"/>
          <p14:tracePt t="118971" x="9220200" y="5494338"/>
          <p14:tracePt t="118988" x="9244013" y="5494338"/>
          <p14:tracePt t="118991" x="9256713" y="5494338"/>
          <p14:tracePt t="119003" x="9269413" y="5494338"/>
          <p14:tracePt t="119019" x="9293225" y="5494338"/>
          <p14:tracePt t="119035" x="9305925" y="5494338"/>
          <p14:tracePt t="119058" x="9317038" y="5494338"/>
          <p14:tracePt t="119085" x="9329738" y="5494338"/>
          <p14:tracePt t="119106" x="9342438" y="5494338"/>
          <p14:tracePt t="119224" x="9342438" y="5505450"/>
          <p14:tracePt t="119254" x="9353550" y="5505450"/>
          <p14:tracePt t="119372" x="9366250" y="5505450"/>
          <p14:tracePt t="119377" x="9366250" y="5494338"/>
          <p14:tracePt t="119850" x="9415463" y="5494338"/>
          <p14:tracePt t="119855" x="9488488" y="5494338"/>
          <p14:tracePt t="119867" x="9585325" y="5494338"/>
          <p14:tracePt t="119889" x="9683750" y="5481638"/>
          <p14:tracePt t="119901" x="9780588" y="5468938"/>
          <p14:tracePt t="119910" x="9804400" y="5468938"/>
          <p14:tracePt t="119918" x="9840913" y="5457825"/>
          <p14:tracePt t="119921" x="9866313" y="5457825"/>
          <p14:tracePt t="119935" x="9902825" y="5457825"/>
          <p14:tracePt t="119943" x="9913938" y="5457825"/>
          <p14:tracePt t="119951" x="9926638" y="5457825"/>
          <p14:tracePt t="119956" x="9939338" y="5457825"/>
          <p14:tracePt t="119969" x="9950450" y="5457825"/>
          <p14:tracePt t="119977" x="9963150" y="5457825"/>
          <p14:tracePt t="119992" x="9986963" y="5457825"/>
          <p14:tracePt t="120002" x="9999663" y="5457825"/>
          <p14:tracePt t="120019" x="10012363" y="5457825"/>
          <p14:tracePt t="120026" x="10023475" y="5457825"/>
          <p14:tracePt t="120037" x="10036175" y="5457825"/>
          <p14:tracePt t="120061" x="10048875" y="5457825"/>
          <p14:tracePt t="120086" x="10059988" y="5457825"/>
          <p14:tracePt t="120136" x="10072688" y="5457825"/>
          <p14:tracePt t="120157" x="10072688" y="5445125"/>
          <p14:tracePt t="120484" x="10085388" y="5445125"/>
          <p14:tracePt t="120545" x="10096500" y="5445125"/>
          <p14:tracePt t="120580" x="10109200" y="5445125"/>
          <p14:tracePt t="120609" x="10109200" y="5432425"/>
          <p14:tracePt t="120635" x="10109200" y="5421313"/>
          <p14:tracePt t="120669" x="10109200" y="5408613"/>
          <p14:tracePt t="120705" x="10109200" y="5395913"/>
          <p14:tracePt t="120738" x="10109200" y="5384800"/>
          <p14:tracePt t="120751" x="10109200" y="5372100"/>
          <p14:tracePt t="120774" x="10109200" y="5359400"/>
          <p14:tracePt t="120788" x="10109200" y="5348288"/>
          <p14:tracePt t="120804" x="10096500" y="5348288"/>
          <p14:tracePt t="120812" x="10096500" y="5335588"/>
          <p14:tracePt t="120835" x="10096500" y="5322888"/>
          <p14:tracePt t="120914" x="10096500" y="5311775"/>
          <p14:tracePt t="120936" x="10096500" y="5299075"/>
          <p14:tracePt t="120981" x="10085388" y="5299075"/>
          <p14:tracePt t="121002" x="10085388" y="5286375"/>
          <p14:tracePt t="121038" x="10072688" y="5286375"/>
          <p14:tracePt t="121043" x="10072688" y="5273675"/>
          <p14:tracePt t="121069" x="10072688" y="5262563"/>
          <p14:tracePt t="121085" x="10059988" y="5262563"/>
          <p14:tracePt t="121102" x="10059988" y="5249863"/>
          <p14:tracePt t="121148" x="10059988" y="5237163"/>
          <p14:tracePt t="121152" x="10048875" y="5237163"/>
          <p14:tracePt t="121168" x="10048875" y="5226050"/>
          <p14:tracePt t="121186" x="10036175" y="5213350"/>
          <p14:tracePt t="121219" x="10023475" y="5200650"/>
          <p14:tracePt t="121220" x="10023475" y="5189538"/>
          <p14:tracePt t="121234" x="10012363" y="5189538"/>
          <p14:tracePt t="121241" x="10012363" y="5176838"/>
          <p14:tracePt t="121269" x="9999663" y="5176838"/>
          <p14:tracePt t="121290" x="9999663" y="5164138"/>
          <p14:tracePt t="121311" x="9986963" y="5164138"/>
          <p14:tracePt t="121352" x="9986963" y="5153025"/>
          <p14:tracePt t="121421" x="9975850" y="5153025"/>
          <p14:tracePt t="121490" x="9963150" y="5153025"/>
          <p14:tracePt t="121511" x="9950450" y="5153025"/>
          <p14:tracePt t="121525" x="9939338" y="5153025"/>
          <p14:tracePt t="121538" x="9926638" y="5153025"/>
          <p14:tracePt t="121552" x="9913938" y="5153025"/>
          <p14:tracePt t="121581" x="9902825" y="5153025"/>
          <p14:tracePt t="121594" x="9890125" y="5153025"/>
          <p14:tracePt t="121612" x="9877425" y="5153025"/>
          <p14:tracePt t="121622" x="9866313" y="5153025"/>
          <p14:tracePt t="121635" x="9853613" y="5153025"/>
          <p14:tracePt t="121644" x="9853613" y="5164138"/>
          <p14:tracePt t="121649" x="9840913" y="5164138"/>
          <p14:tracePt t="121670" x="9829800" y="5164138"/>
          <p14:tracePt t="121684" x="9817100" y="5164138"/>
          <p14:tracePt t="121698" x="9804400" y="5176838"/>
          <p14:tracePt t="121725" x="9793288" y="5176838"/>
          <p14:tracePt t="121732" x="9793288" y="5189538"/>
          <p14:tracePt t="121746" x="9780588" y="5189538"/>
          <p14:tracePt t="121769" x="9780588" y="5200650"/>
          <p14:tracePt t="121789" x="9767888" y="5200650"/>
          <p14:tracePt t="121818" x="9756775" y="5213350"/>
          <p14:tracePt t="121836" x="9756775" y="5226050"/>
          <p14:tracePt t="121852" x="9744075" y="5226050"/>
          <p14:tracePt t="121868" x="9731375" y="5237163"/>
          <p14:tracePt t="121886" x="9720263" y="5262563"/>
          <p14:tracePt t="121908" x="9707563" y="5273675"/>
          <p14:tracePt t="121935" x="9707563" y="5286375"/>
          <p14:tracePt t="121955" x="9707563" y="5299075"/>
          <p14:tracePt t="121970" x="9694863" y="5311775"/>
          <p14:tracePt t="121996" x="9683750" y="5322888"/>
          <p14:tracePt t="122003" x="9683750" y="5335588"/>
          <p14:tracePt t="122019" x="9671050" y="5359400"/>
          <p14:tracePt t="122034" x="9671050" y="5372100"/>
          <p14:tracePt t="122037" x="9671050" y="5384800"/>
          <p14:tracePt t="122051" x="9658350" y="5395913"/>
          <p14:tracePt t="122069" x="9658350" y="5408613"/>
          <p14:tracePt t="122084" x="9645650" y="5421313"/>
          <p14:tracePt t="122094" x="9645650" y="5432425"/>
          <p14:tracePt t="122119" x="9645650" y="5445125"/>
          <p14:tracePt t="122134" x="9645650" y="5457825"/>
          <p14:tracePt t="122143" x="9658350" y="5457825"/>
          <p14:tracePt t="122152" x="9658350" y="5468938"/>
          <p14:tracePt t="122156" x="9658350" y="5481638"/>
          <p14:tracePt t="122169" x="9683750" y="5494338"/>
          <p14:tracePt t="122180" x="9694863" y="5494338"/>
          <p14:tracePt t="122184" x="9707563" y="5494338"/>
          <p14:tracePt t="122189" x="9707563" y="5505450"/>
          <p14:tracePt t="122206" x="9720263" y="5505450"/>
          <p14:tracePt t="122220" x="9731375" y="5518150"/>
          <p14:tracePt t="122234" x="9744075" y="5518150"/>
          <p14:tracePt t="122252" x="9756775" y="5530850"/>
          <p14:tracePt t="122276" x="9767888" y="5530850"/>
          <p14:tracePt t="122289" x="9767888" y="5541963"/>
          <p14:tracePt t="122295" x="9780588" y="5541963"/>
          <p14:tracePt t="122304" x="9793288" y="5541963"/>
          <p14:tracePt t="122321" x="9817100" y="5554663"/>
          <p14:tracePt t="122337" x="9840913" y="5554663"/>
          <p14:tracePt t="122342" x="9853613" y="5554663"/>
          <p14:tracePt t="122353" x="9866313" y="5554663"/>
          <p14:tracePt t="122357" x="9890125" y="5567363"/>
          <p14:tracePt t="122362" x="9902825" y="5567363"/>
          <p14:tracePt t="122370" x="9913938" y="5567363"/>
          <p14:tracePt t="122380" x="9939338" y="5567363"/>
          <p14:tracePt t="122385" x="9963150" y="5567363"/>
          <p14:tracePt t="122392" x="9975850" y="5567363"/>
          <p14:tracePt t="122403" x="10023475" y="5567363"/>
          <p14:tracePt t="122419" x="10059988" y="5567363"/>
          <p14:tracePt t="122425" x="10072688" y="5567363"/>
          <p14:tracePt t="122438" x="10085388" y="5567363"/>
          <p14:tracePt t="122441" x="10096500" y="5567363"/>
          <p14:tracePt t="122451" x="10109200" y="5567363"/>
          <p14:tracePt t="122453" x="10121900" y="5567363"/>
          <p14:tracePt t="122469" x="10133013" y="5567363"/>
          <p14:tracePt t="122485" x="10145713" y="5567363"/>
          <p14:tracePt t="122495" x="10158413" y="5567363"/>
          <p14:tracePt t="122511" x="10169525" y="5567363"/>
          <p14:tracePt t="122519" x="10182225" y="5567363"/>
          <p14:tracePt t="122523" x="10194925" y="5567363"/>
          <p14:tracePt t="122527" x="10206038" y="5567363"/>
          <p14:tracePt t="122537" x="10218738" y="5567363"/>
          <p14:tracePt t="122545" x="10231438" y="5567363"/>
          <p14:tracePt t="122559" x="10242550" y="5567363"/>
          <p14:tracePt t="122569" x="10267950" y="5567363"/>
          <p14:tracePt t="122603" x="10279063" y="5554663"/>
          <p14:tracePt t="122619" x="10291763" y="5554663"/>
          <p14:tracePt t="122635" x="10304463" y="5554663"/>
          <p14:tracePt t="122651" x="10315575" y="5541963"/>
          <p14:tracePt t="122655" x="10328275" y="5541963"/>
          <p14:tracePt t="122669" x="10352088" y="5530850"/>
          <p14:tracePt t="122684" x="10364788" y="5518150"/>
          <p14:tracePt t="122688" x="10388600" y="5518150"/>
          <p14:tracePt t="122702" x="10414000" y="5505450"/>
          <p14:tracePt t="122711" x="10437813" y="5494338"/>
          <p14:tracePt t="122721" x="10463213" y="5481638"/>
          <p14:tracePt t="122723" x="10474325" y="5468938"/>
          <p14:tracePt t="122735" x="10523538" y="5445125"/>
          <p14:tracePt t="122748" x="10547350" y="5432425"/>
          <p14:tracePt t="122752" x="10572750" y="5421313"/>
          <p14:tracePt t="122761" x="10596563" y="5395913"/>
          <p14:tracePt t="122769" x="10656888" y="5384800"/>
          <p14:tracePt t="122785" x="10693400" y="5359400"/>
          <p14:tracePt t="122793" x="10729913" y="5359400"/>
          <p14:tracePt t="122801" x="10742613" y="5348288"/>
          <p14:tracePt t="122805" x="10755313" y="5335588"/>
          <p14:tracePt t="122819" x="10766425" y="5335588"/>
          <p14:tracePt t="122828" x="10779125" y="5322888"/>
          <p14:tracePt t="122842" x="10791825" y="5322888"/>
          <p14:tracePt t="122869" x="10791825" y="5311775"/>
          <p14:tracePt t="122877" x="10802938" y="5311775"/>
          <p14:tracePt t="122919" x="10802938" y="5299075"/>
          <p14:tracePt t="122939" x="10815638" y="5299075"/>
          <p14:tracePt t="122975" x="10815638" y="5286375"/>
          <p14:tracePt t="123011" x="10815638" y="5273675"/>
          <p14:tracePt t="123049" x="10815638" y="5262563"/>
          <p14:tracePt t="123068" x="10815638" y="5237163"/>
          <p14:tracePt t="123077" x="10815638" y="5226050"/>
          <p14:tracePt t="123092" x="10815638" y="5213350"/>
          <p14:tracePt t="123096" x="10815638" y="5200650"/>
          <p14:tracePt t="123103" x="10815638" y="5164138"/>
          <p14:tracePt t="123110" x="10815638" y="5153025"/>
          <p14:tracePt t="123116" x="10815638" y="5140325"/>
          <p14:tracePt t="123123" x="10815638" y="5103813"/>
          <p14:tracePt t="123130" x="10815638" y="5091113"/>
          <p14:tracePt t="123137" x="10815638" y="5080000"/>
          <p14:tracePt t="123145" x="10815638" y="5054600"/>
          <p14:tracePt t="123151" x="10815638" y="5030788"/>
          <p14:tracePt t="123160" x="10815638" y="5018088"/>
          <p14:tracePt t="123165" x="10815638" y="5006975"/>
          <p14:tracePt t="123172" x="10815638" y="4994275"/>
          <p14:tracePt t="123180" x="10815638" y="4981575"/>
          <p14:tracePt t="123186" x="10815638" y="4970463"/>
          <p14:tracePt t="123199" x="10815638" y="4945063"/>
          <p14:tracePt t="123212" x="10802938" y="4945063"/>
          <p14:tracePt t="123220" x="10802938" y="4933950"/>
          <p14:tracePt t="123228" x="10802938" y="4921250"/>
          <p14:tracePt t="123240" x="10802938" y="4908550"/>
          <p14:tracePt t="123248" x="10791825" y="4908550"/>
          <p14:tracePt t="123255" x="10791825" y="4897438"/>
          <p14:tracePt t="123269" x="10791825" y="4884738"/>
          <p14:tracePt t="123283" x="10791825" y="4872038"/>
          <p14:tracePt t="123303" x="10779125" y="4860925"/>
          <p14:tracePt t="123317" x="10779125" y="4848225"/>
          <p14:tracePt t="123324" x="10766425" y="4835525"/>
          <p14:tracePt t="123331" x="10766425" y="4824413"/>
          <p14:tracePt t="123338" x="10766425" y="4811713"/>
          <p14:tracePt t="123344" x="10766425" y="4799013"/>
          <p14:tracePt t="123352" x="10766425" y="4787900"/>
          <p14:tracePt t="123359" x="10755313" y="4775200"/>
          <p14:tracePt t="123373" x="10742613" y="4762500"/>
          <p14:tracePt t="123379" x="10742613" y="4751388"/>
          <p14:tracePt t="123386" x="10742613" y="4738688"/>
          <p14:tracePt t="123400" x="10742613" y="4725988"/>
          <p14:tracePt t="123407" x="10729913" y="4725988"/>
          <p14:tracePt t="123413" x="10729913" y="4714875"/>
          <p14:tracePt t="123429" x="10729913" y="4702175"/>
          <p14:tracePt t="123435" x="10729913" y="4689475"/>
          <p14:tracePt t="123449" x="10729913" y="4678363"/>
          <p14:tracePt t="123462" x="10718800" y="4678363"/>
          <p14:tracePt t="123478" x="10718800" y="4665663"/>
          <p14:tracePt t="123497" x="10706100" y="4652963"/>
          <p14:tracePt t="123511" x="10706100" y="4640263"/>
          <p14:tracePt t="123525" x="10693400" y="4629150"/>
          <p14:tracePt t="123538" x="10682288" y="4629150"/>
          <p14:tracePt t="123545" x="10669588" y="4616450"/>
          <p14:tracePt t="123552" x="10669588" y="4603750"/>
          <p14:tracePt t="123561" x="10645775" y="4592638"/>
          <p14:tracePt t="123566" x="10609263" y="4579938"/>
          <p14:tracePt t="123573" x="10536238" y="4556125"/>
          <p14:tracePt t="123580" x="10388600" y="4519613"/>
          <p14:tracePt t="123587" x="10158413" y="4494213"/>
          <p14:tracePt t="123935" x="10096500" y="4519613"/>
          <p14:tracePt t="123940" x="9986963" y="4603750"/>
          <p14:tracePt t="123947" x="9840913" y="4702175"/>
          <p14:tracePt t="123955" x="9744075" y="4751388"/>
          <p14:tracePt t="123967" x="9621838" y="4860925"/>
          <p14:tracePt t="123975" x="9572625" y="4897438"/>
          <p14:tracePt t="123981" x="9548813" y="4908550"/>
          <p14:tracePt t="123988" x="9512300" y="4933950"/>
          <p14:tracePt t="123995" x="9488488" y="4970463"/>
          <p14:tracePt t="124002" x="9475788" y="4981575"/>
          <p14:tracePt t="124012" x="9475788" y="4994275"/>
          <p14:tracePt t="124016" x="9463088" y="4994275"/>
          <p14:tracePt t="124023" x="9463088" y="5006975"/>
          <p14:tracePt t="124030" x="9451975" y="5006975"/>
          <p14:tracePt t="124046" x="9451975" y="5018088"/>
          <p14:tracePt t="124064" x="9439275" y="5018088"/>
          <p14:tracePt t="124099" x="9439275" y="5030788"/>
          <p14:tracePt t="124127" x="9426575" y="5030788"/>
          <p14:tracePt t="124203" x="9415463" y="5030788"/>
          <p14:tracePt t="124237" x="9415463" y="5043488"/>
          <p14:tracePt t="124293" x="9415463" y="5054600"/>
          <p14:tracePt t="124405" x="9415463" y="5067300"/>
          <p14:tracePt t="124439" x="9415463" y="5080000"/>
          <p14:tracePt t="124465" x="9415463" y="5091113"/>
          <p14:tracePt t="124487" x="9415463" y="5103813"/>
          <p14:tracePt t="124500" x="9415463" y="5116513"/>
          <p14:tracePt t="124513" x="9415463" y="5127625"/>
          <p14:tracePt t="124520" x="9402763" y="5140325"/>
          <p14:tracePt t="124528" x="9402763" y="5153025"/>
          <p14:tracePt t="124535" x="9390063" y="5164138"/>
          <p14:tracePt t="124541" x="9378950" y="5189538"/>
          <p14:tracePt t="124548" x="9366250" y="5189538"/>
          <p14:tracePt t="124557" x="9366250" y="5213350"/>
          <p14:tracePt t="124568" x="9353550" y="5226050"/>
          <p14:tracePt t="124571" x="9342438" y="5237163"/>
          <p14:tracePt t="124585" x="9317038" y="5262563"/>
          <p14:tracePt t="124592" x="9317038" y="5273675"/>
          <p14:tracePt t="124605" x="9305925" y="5286375"/>
          <p14:tracePt t="124611" x="9293225" y="5311775"/>
          <p14:tracePt t="124619" x="9280525" y="5322888"/>
          <p14:tracePt t="124628" x="9269413" y="5322888"/>
          <p14:tracePt t="124638" x="9269413" y="5335588"/>
          <p14:tracePt t="124642" x="9256713" y="5335588"/>
          <p14:tracePt t="124653" x="9244013" y="5348288"/>
          <p14:tracePt t="124668" x="9232900" y="5359400"/>
          <p14:tracePt t="124673" x="9220200" y="5359400"/>
          <p14:tracePt t="124686" x="9220200" y="5372100"/>
          <p14:tracePt t="124698" x="9207500" y="5372100"/>
          <p14:tracePt t="124704" x="9207500" y="5384800"/>
          <p14:tracePt t="124718" x="9196388" y="5395913"/>
          <p14:tracePt t="124723" x="9183688" y="5395913"/>
          <p14:tracePt t="124738" x="9170988" y="5408613"/>
          <p14:tracePt t="124753" x="9159875" y="5421313"/>
          <p14:tracePt t="124760" x="9147175" y="5421313"/>
          <p14:tracePt t="124770" x="9134475" y="5432425"/>
          <p14:tracePt t="124785" x="9110663" y="5445125"/>
          <p14:tracePt t="124790" x="9110663" y="5457825"/>
          <p14:tracePt t="124801" x="9097963" y="5457825"/>
          <p14:tracePt t="124814" x="9086850" y="5457825"/>
          <p14:tracePt t="124837" x="9074150" y="5468938"/>
          <p14:tracePt t="124855" x="9061450" y="5481638"/>
          <p14:tracePt t="124869" x="9050338" y="5481638"/>
          <p14:tracePt t="124873" x="9037638" y="5481638"/>
          <p14:tracePt t="124885" x="9037638" y="5494338"/>
          <p14:tracePt t="124889" x="9024938" y="5494338"/>
          <p14:tracePt t="124902" x="9013825" y="5505450"/>
          <p14:tracePt t="124937" x="9001125" y="5505450"/>
          <p14:tracePt t="124952" x="8988425" y="5518150"/>
          <p14:tracePt t="124973" x="8977313" y="5518150"/>
          <p14:tracePt t="125001" x="8964613" y="5518150"/>
          <p14:tracePt t="125063" x="8951913" y="5518150"/>
          <p14:tracePt t="125597" x="8964613" y="5518150"/>
          <p14:tracePt t="125624" x="8977313" y="5518150"/>
          <p14:tracePt t="125715" x="8988425" y="5518150"/>
          <p14:tracePt t="125812" x="9001125" y="5518150"/>
          <p14:tracePt t="126250" x="9013825" y="5518150"/>
          <p14:tracePt t="126256" x="9024938" y="5518150"/>
          <p14:tracePt t="126269" x="9061450" y="5518150"/>
          <p14:tracePt t="126274" x="9074150" y="5518150"/>
          <p14:tracePt t="126291" x="9097963" y="5530850"/>
          <p14:tracePt t="126300" x="9110663" y="5530850"/>
          <p14:tracePt t="126314" x="9123363" y="5530850"/>
          <p14:tracePt t="126320" x="9134475" y="5530850"/>
          <p14:tracePt t="126356" x="9147175" y="5530850"/>
          <p14:tracePt t="126372" x="9159875" y="5541963"/>
          <p14:tracePt t="126385" x="9170988" y="5541963"/>
          <p14:tracePt t="126403" x="9183688" y="5541963"/>
          <p14:tracePt t="126419" x="9207500" y="5554663"/>
          <p14:tracePt t="126426" x="9220200" y="5554663"/>
          <p14:tracePt t="126439" x="9232900" y="5554663"/>
          <p14:tracePt t="126451" x="9244013" y="5554663"/>
          <p14:tracePt t="126461" x="9269413" y="5554663"/>
          <p14:tracePt t="126469" x="9280525" y="5567363"/>
          <p14:tracePt t="126472" x="9317038" y="5567363"/>
          <p14:tracePt t="126484" x="9329738" y="5567363"/>
          <p14:tracePt t="126487" x="9342438" y="5567363"/>
          <p14:tracePt t="126502" x="9390063" y="5567363"/>
          <p14:tracePt t="126510" x="9415463" y="5567363"/>
          <p14:tracePt t="126518" x="9426575" y="5567363"/>
          <p14:tracePt t="126522" x="9451975" y="5567363"/>
          <p14:tracePt t="126535" x="9488488" y="5567363"/>
          <p14:tracePt t="126543" x="9499600" y="5567363"/>
          <p14:tracePt t="126552" x="9512300" y="5567363"/>
          <p14:tracePt t="126556" x="9525000" y="5567363"/>
          <p14:tracePt t="126568" x="9536113" y="5567363"/>
          <p14:tracePt t="126570" x="9561513" y="5567363"/>
          <p14:tracePt t="126585" x="9598025" y="5567363"/>
          <p14:tracePt t="126591" x="9609138" y="5567363"/>
          <p14:tracePt t="126601" x="9645650" y="5567363"/>
          <p14:tracePt t="126603" x="9658350" y="5567363"/>
          <p14:tracePt t="126618" x="9694863" y="5554663"/>
          <p14:tracePt t="126626" x="9707563" y="5554663"/>
          <p14:tracePt t="126633" x="9720263" y="5554663"/>
          <p14:tracePt t="126640" x="9744075" y="5554663"/>
          <p14:tracePt t="126650" x="9756775" y="5554663"/>
          <p14:tracePt t="126653" x="9767888" y="5554663"/>
          <p14:tracePt t="126667" x="9804400" y="5554663"/>
          <p14:tracePt t="126674" x="9817100" y="5554663"/>
          <p14:tracePt t="126684" x="9829800" y="5554663"/>
          <p14:tracePt t="126701" x="9866313" y="5541963"/>
          <p14:tracePt t="126711" x="9877425" y="5541963"/>
          <p14:tracePt t="126718" x="9890125" y="5541963"/>
          <p14:tracePt t="126721" x="9902825" y="5541963"/>
          <p14:tracePt t="126734" x="9913938" y="5541963"/>
          <p14:tracePt t="126752" x="9939338" y="5541963"/>
          <p14:tracePt t="126757" x="9950450" y="5530850"/>
          <p14:tracePt t="126773" x="9963150" y="5530850"/>
          <p14:tracePt t="126800" x="9963150" y="5518150"/>
          <p14:tracePt t="126804" x="9975850" y="5518150"/>
          <p14:tracePt t="126836" x="9986963" y="5518150"/>
          <p14:tracePt t="126876" x="9999663" y="5518150"/>
          <p14:tracePt t="131972" x="10059988" y="5541963"/>
          <p14:tracePt t="131985" x="10218738" y="5651500"/>
          <p14:tracePt t="131995" x="10279063" y="5700713"/>
          <p14:tracePt t="132011" x="10463213" y="5859463"/>
          <p14:tracePt t="132015" x="10499725" y="5895975"/>
          <p14:tracePt t="132024" x="10536238" y="5919788"/>
          <p14:tracePt t="132034" x="10560050" y="5932488"/>
          <p14:tracePt t="132038" x="10583863" y="5956300"/>
          <p14:tracePt t="132052" x="10620375" y="5981700"/>
          <p14:tracePt t="132061" x="10633075" y="5981700"/>
          <p14:tracePt t="132069" x="10645775" y="5992813"/>
          <p14:tracePt t="132073" x="10656888" y="5992813"/>
          <p14:tracePt t="132086" x="10682288" y="6005513"/>
          <p14:tracePt t="132093" x="10693400" y="6005513"/>
          <p14:tracePt t="132118" x="10706100" y="6018213"/>
          <p14:tracePt t="132135" x="10718800" y="6018213"/>
          <p14:tracePt t="132152" x="10718800" y="6029325"/>
          <p14:tracePt t="132176" x="10729913" y="6029325"/>
          <p14:tracePt t="132296" x="10742613" y="6029325"/>
          <p14:tracePt t="132321" x="10779125" y="6042025"/>
          <p14:tracePt t="132336" x="10791825" y="6054725"/>
          <p14:tracePt t="132342" x="10802938" y="6054725"/>
          <p14:tracePt t="132349" x="10815638" y="6054725"/>
          <p14:tracePt t="132356" x="10828338" y="6054725"/>
          <p14:tracePt t="132366" x="10828338" y="6065838"/>
          <p14:tracePt t="132375" x="10852150" y="6065838"/>
          <p14:tracePt t="132382" x="10875963" y="6078538"/>
          <p14:tracePt t="132397" x="10901363" y="6091238"/>
          <p14:tracePt t="132405" x="10925175" y="6102350"/>
          <p14:tracePt t="132418" x="10937875" y="6102350"/>
          <p14:tracePt t="132425" x="10948988" y="6115050"/>
          <p14:tracePt t="132438" x="10948988" y="6127750"/>
          <p14:tracePt t="132451" x="10961688" y="6127750"/>
          <p14:tracePt t="132467" x="10974388" y="6127750"/>
          <p14:tracePt t="132471" x="10985500" y="6138863"/>
          <p14:tracePt t="132503" x="10998200" y="6138863"/>
          <p14:tracePt t="132535" x="11010900" y="6151563"/>
          <p14:tracePt t="132551" x="11022013" y="6151563"/>
          <p14:tracePt t="132634" x="11034713" y="6151563"/>
          <p14:tracePt t="132662" x="11034713" y="6164263"/>
          <p14:tracePt t="132812" x="11022013" y="6175375"/>
          <p14:tracePt t="132844" x="11010900" y="6175375"/>
          <p14:tracePt t="132850" x="10998200" y="6175375"/>
          <p14:tracePt t="132868" x="10974388" y="6188075"/>
          <p14:tracePt t="132885" x="10961688" y="6188075"/>
          <p14:tracePt t="132899" x="10937875" y="6188075"/>
          <p14:tracePt t="132906" x="10925175" y="6188075"/>
          <p14:tracePt t="132921" x="10901363" y="6200775"/>
          <p14:tracePt t="132938" x="10888663" y="6200775"/>
          <p14:tracePt t="132951" x="10875963" y="6200775"/>
          <p14:tracePt t="132967" x="10864850" y="6200775"/>
          <p14:tracePt t="132984" x="10839450" y="6200775"/>
          <p14:tracePt t="133000" x="10828338" y="6200775"/>
          <p14:tracePt t="133004" x="10815638" y="6200775"/>
          <p14:tracePt t="133020" x="10779125" y="6200775"/>
          <p14:tracePt t="133037" x="10742613" y="6200775"/>
          <p14:tracePt t="133042" x="10706100" y="6200775"/>
          <p14:tracePt t="133046" x="10682288" y="6188075"/>
          <p14:tracePt t="133053" x="10633075" y="6188075"/>
          <p14:tracePt t="133063" x="10609263" y="6188075"/>
          <p14:tracePt t="133066" x="10572750" y="6175375"/>
          <p14:tracePt t="133077" x="10547350" y="6175375"/>
          <p14:tracePt t="133086" x="10523538" y="6175375"/>
          <p14:tracePt t="133091" x="10499725" y="6175375"/>
          <p14:tracePt t="133095" x="10487025" y="6175375"/>
          <p14:tracePt t="133103" x="10463213" y="6175375"/>
          <p14:tracePt t="133116" x="10437813" y="6175375"/>
          <p14:tracePt t="133134" x="10426700" y="6175375"/>
          <p14:tracePt t="133153" x="10414000" y="6175375"/>
          <p14:tracePt t="133168" x="10401300" y="6175375"/>
          <p14:tracePt t="133180" x="10388600" y="6175375"/>
          <p14:tracePt t="133217" x="10377488" y="6175375"/>
          <p14:tracePt t="133234" x="10364788" y="6175375"/>
          <p14:tracePt t="133269" x="10352088" y="6175375"/>
          <p14:tracePt t="133299" x="10340975" y="6175375"/>
          <p14:tracePt t="133319" x="10328275" y="6175375"/>
          <p14:tracePt t="133334" x="10315575" y="6175375"/>
          <p14:tracePt t="133346" x="10304463" y="6175375"/>
          <p14:tracePt t="133369" x="10291763" y="6175375"/>
          <p14:tracePt t="133409" x="10279063" y="6175375"/>
          <p14:tracePt t="133437" x="10267950" y="6175375"/>
          <p14:tracePt t="133492" x="10255250" y="6175375"/>
          <p14:tracePt t="133532" x="10242550" y="6175375"/>
          <p14:tracePt t="133563" x="10231438" y="6175375"/>
          <p14:tracePt t="133575" x="10218738" y="6164263"/>
          <p14:tracePt t="133589" x="10206038" y="6164263"/>
          <p14:tracePt t="133601" x="10194925" y="6164263"/>
          <p14:tracePt t="133617" x="10182225" y="6164263"/>
          <p14:tracePt t="133622" x="10169525" y="6164263"/>
          <p14:tracePt t="133636" x="10145713" y="6164263"/>
          <p14:tracePt t="133650" x="10133013" y="6164263"/>
          <p14:tracePt t="133669" x="10121900" y="6164263"/>
          <p14:tracePt t="133684" x="10109200" y="6164263"/>
          <p14:tracePt t="133718" x="10096500" y="6164263"/>
          <p14:tracePt t="133734" x="10085388" y="6164263"/>
          <p14:tracePt t="133754" x="10072688" y="6164263"/>
          <p14:tracePt t="133811" x="10059988" y="6164263"/>
          <p14:tracePt t="133846" x="10048875" y="6164263"/>
          <p14:tracePt t="133915" x="10048875" y="6151563"/>
          <p14:tracePt t="134269" x="10085388" y="6164263"/>
          <p14:tracePt t="134284" x="10121900" y="6175375"/>
          <p14:tracePt t="134289" x="10158413" y="6188075"/>
          <p14:tracePt t="134295" x="10182225" y="6200775"/>
          <p14:tracePt t="134307" x="10206038" y="6200775"/>
          <p14:tracePt t="134318" x="10218738" y="6211888"/>
          <p14:tracePt t="134323" x="10242550" y="6211888"/>
          <p14:tracePt t="134334" x="10242550" y="6224588"/>
          <p14:tracePt t="134348" x="10255250" y="6224588"/>
          <p14:tracePt t="134355" x="10267950" y="6237288"/>
          <p14:tracePt t="134391" x="10279063" y="6237288"/>
          <p14:tracePt t="134425" x="10291763" y="6237288"/>
          <p14:tracePt t="134536" x="10304463" y="6237288"/>
          <p14:tracePt t="134629" x="10304463" y="6248400"/>
          <p14:tracePt t="135098" x="10315575" y="6248400"/>
          <p14:tracePt t="135181" x="10315575" y="6237288"/>
          <p14:tracePt t="135243" x="10315575" y="6224588"/>
          <p14:tracePt t="135269" x="10328275" y="6224588"/>
          <p14:tracePt t="135313" x="10340975" y="6224588"/>
          <p14:tracePt t="135438" x="10340975" y="6211888"/>
          <p14:tracePt t="135586" x="10340975" y="6200775"/>
          <p14:tracePt t="135626" x="10340975" y="6188075"/>
          <p14:tracePt t="135639" x="10340975" y="6175375"/>
          <p14:tracePt t="135659" x="10340975" y="6151563"/>
          <p14:tracePt t="135665" x="10340975" y="6138863"/>
          <p14:tracePt t="135670" x="10340975" y="6127750"/>
          <p14:tracePt t="135690" x="10328275" y="6078538"/>
          <p14:tracePt t="135698" x="10279063" y="5907088"/>
          <p14:tracePt t="135713" x="10279063" y="5846763"/>
          <p14:tracePt t="135722" x="10242550" y="5724525"/>
          <p14:tracePt t="135731" x="10242550" y="5688013"/>
          <p14:tracePt t="135735" x="10231438" y="5676900"/>
          <p14:tracePt t="135740" x="10231438" y="5651500"/>
          <p14:tracePt t="135747" x="10231438" y="5627688"/>
          <p14:tracePt t="135756" x="10218738" y="5627688"/>
          <p14:tracePt t="135767" x="10206038" y="5591175"/>
          <p14:tracePt t="135789" x="10194925" y="5578475"/>
          <p14:tracePt t="135795" x="10194925" y="5567363"/>
          <p14:tracePt t="135804" x="10194925" y="5541963"/>
          <p14:tracePt t="135812" x="10194925" y="5530850"/>
          <p14:tracePt t="135823" x="10169525" y="5505450"/>
          <p14:tracePt t="135832" x="10169525" y="5481638"/>
          <p14:tracePt t="135837" x="10145713" y="5445125"/>
          <p14:tracePt t="135847" x="10145713" y="5408613"/>
          <p14:tracePt t="135854" x="10133013" y="5384800"/>
          <p14:tracePt t="135860" x="10121900" y="5359400"/>
          <p14:tracePt t="135866" x="10109200" y="5322888"/>
          <p14:tracePt t="135872" x="10109200" y="5299075"/>
          <p14:tracePt t="135884" x="10096500" y="5273675"/>
          <p14:tracePt t="135892" x="10085388" y="5249863"/>
          <p14:tracePt t="135906" x="10085388" y="5226050"/>
          <p14:tracePt t="135918" x="10085388" y="5213350"/>
          <p14:tracePt t="135934" x="10072688" y="5200650"/>
          <p14:tracePt t="135950" x="10072688" y="5189538"/>
          <p14:tracePt t="135973" x="10072688" y="5176838"/>
          <p14:tracePt t="135980" x="10059988" y="5176838"/>
          <p14:tracePt t="136015" x="10059988" y="5164138"/>
          <p14:tracePt t="136113" x="10048875" y="5164138"/>
          <p14:tracePt t="136161" x="10036175" y="5164138"/>
          <p14:tracePt t="136223" x="10036175" y="5176838"/>
          <p14:tracePt t="136251" x="10023475" y="5176838"/>
          <p14:tracePt t="136258" x="10023475" y="5189538"/>
          <p14:tracePt t="136287" x="10023475" y="5200650"/>
          <p14:tracePt t="136301" x="10023475" y="5213350"/>
          <p14:tracePt t="136305" x="10012363" y="5213350"/>
          <p14:tracePt t="136343" x="10012363" y="5226050"/>
          <p14:tracePt t="136379" x="10012363" y="5237163"/>
          <p14:tracePt t="136392" x="9999663" y="5237163"/>
          <p14:tracePt t="136396" x="9999663" y="5249863"/>
          <p14:tracePt t="136426" x="9999663" y="5262563"/>
          <p14:tracePt t="136451" x="9986963" y="5262563"/>
          <p14:tracePt t="136459" x="9986963" y="5273675"/>
          <p14:tracePt t="136504" x="9975850" y="5273675"/>
          <p14:tracePt t="137406" x="9986963" y="5286375"/>
          <p14:tracePt t="137416" x="9999663" y="5311775"/>
          <p14:tracePt t="137422" x="10085388" y="5359400"/>
          <p14:tracePt t="137429" x="10194925" y="5432425"/>
          <p14:tracePt t="137435" x="10279063" y="5505450"/>
          <p14:tracePt t="137440" x="10377488" y="5603875"/>
          <p14:tracePt t="137447" x="10414000" y="5640388"/>
          <p14:tracePt t="137456" x="10463213" y="5700713"/>
          <p14:tracePt t="137470" x="10596563" y="5822950"/>
          <p14:tracePt t="137480" x="10620375" y="5834063"/>
          <p14:tracePt t="137484" x="10633075" y="5859463"/>
          <p14:tracePt t="137490" x="10656888" y="5870575"/>
          <p14:tracePt t="137501" x="10669588" y="5883275"/>
          <p14:tracePt t="137504" x="10669588" y="5907088"/>
          <p14:tracePt t="137518" x="10682288" y="5932488"/>
          <p14:tracePt t="137528" x="10693400" y="5932488"/>
          <p14:tracePt t="137535" x="10706100" y="5945188"/>
          <p14:tracePt t="137538" x="10718800" y="5969000"/>
          <p14:tracePt t="137567" x="10729913" y="5981700"/>
          <p14:tracePt t="137573" x="10742613" y="6005513"/>
          <p14:tracePt t="137579" x="10755313" y="6005513"/>
          <p14:tracePt t="137588" x="10755313" y="6018213"/>
          <p14:tracePt t="137603" x="10766425" y="6029325"/>
          <p14:tracePt t="137618" x="10791825" y="6054725"/>
          <p14:tracePt t="137623" x="10791825" y="6065838"/>
          <p14:tracePt t="137635" x="10802938" y="6078538"/>
          <p14:tracePt t="137643" x="10815638" y="6091238"/>
          <p14:tracePt t="137652" x="10828338" y="6102350"/>
          <p14:tracePt t="137665" x="10839450" y="6115050"/>
          <p14:tracePt t="137669" x="10839450" y="6127750"/>
          <p14:tracePt t="137684" x="10852150" y="6138863"/>
          <p14:tracePt t="137692" x="10864850" y="6138863"/>
          <p14:tracePt t="137706" x="10864850" y="6151563"/>
          <p14:tracePt t="137718" x="10875963" y="6151563"/>
          <p14:tracePt t="137727" x="10888663" y="6164263"/>
          <p14:tracePt t="137768" x="10901363" y="6175375"/>
          <p14:tracePt t="137803" x="10912475" y="6188075"/>
          <p14:tracePt t="137846" x="10912475" y="6200775"/>
          <p14:tracePt t="137850" x="10925175" y="6200775"/>
          <p14:tracePt t="139110" x="10925175" y="6188075"/>
          <p14:tracePt t="139612" x="10925175" y="6175375"/>
          <p14:tracePt t="139644" x="10937875" y="6175375"/>
          <p14:tracePt t="140369" x="10937875" y="6188075"/>
          <p14:tracePt t="140406" x="10937875" y="6200775"/>
          <p14:tracePt t="141122" x="10912475" y="6164263"/>
          <p14:tracePt t="141130" x="10901363" y="6151563"/>
          <p14:tracePt t="141145" x="10864850" y="6102350"/>
          <p14:tracePt t="141153" x="10839450" y="6065838"/>
          <p14:tracePt t="141175" x="10669588" y="5859463"/>
          <p14:tracePt t="141181" x="10560050" y="5761038"/>
          <p14:tracePt t="141188" x="10388600" y="5640388"/>
          <p14:tracePt t="141200" x="10206038" y="5494338"/>
          <p14:tracePt t="141205" x="10085388" y="5432425"/>
          <p14:tracePt t="141212" x="9950450" y="5348288"/>
          <p14:tracePt t="141219" x="9840913" y="5286375"/>
          <p14:tracePt t="141234" x="9694863" y="5189538"/>
          <p14:tracePt t="141240" x="9621838" y="5153025"/>
          <p14:tracePt t="141246" x="9525000" y="5103813"/>
          <p14:tracePt t="141253" x="9451975" y="5080000"/>
          <p14:tracePt t="141262" x="9415463" y="5054600"/>
          <p14:tracePt t="141268" x="9329738" y="5030788"/>
          <p14:tracePt t="141278" x="9293225" y="5006975"/>
          <p14:tracePt t="141282" x="9256713" y="4994275"/>
          <p14:tracePt t="141289" x="9183688" y="4970463"/>
          <p14:tracePt t="141295" x="9086850" y="4945063"/>
          <p14:tracePt t="141303" x="9037638" y="4921250"/>
          <p14:tracePt t="141310" x="8951913" y="4884738"/>
          <p14:tracePt t="141316" x="8829675" y="4835525"/>
          <p14:tracePt t="141323" x="8720138" y="4799013"/>
          <p14:tracePt t="141330" x="8636000" y="4787900"/>
          <p14:tracePt t="141337" x="8513763" y="4787900"/>
          <p14:tracePt t="141344" x="8416925" y="4775200"/>
          <p14:tracePt t="141351" x="8343900" y="4775200"/>
          <p14:tracePt t="141358" x="8281988" y="4775200"/>
          <p14:tracePt t="141364" x="8196263" y="4762500"/>
          <p14:tracePt t="141372" x="8135938" y="4762500"/>
          <p14:tracePt t="141378" x="8086725" y="4762500"/>
          <p14:tracePt t="141386" x="8050213" y="4751388"/>
          <p14:tracePt t="141394" x="8013700" y="4738688"/>
          <p14:tracePt t="141399" x="7966075" y="4738688"/>
          <p14:tracePt t="141406" x="7940675" y="4738688"/>
          <p14:tracePt t="141413" x="7904163" y="4738688"/>
          <p14:tracePt t="141420" x="7893050" y="4738688"/>
          <p14:tracePt t="141427" x="7856538" y="4738688"/>
          <p14:tracePt t="141434" x="7843838" y="4738688"/>
          <p14:tracePt t="141441" x="7831138" y="4738688"/>
          <p14:tracePt t="141448" x="7820025" y="4738688"/>
          <p14:tracePt t="141455" x="7794625" y="4738688"/>
          <p14:tracePt t="141476" x="7783513" y="4751388"/>
          <p14:tracePt t="141489" x="7770813" y="4751388"/>
          <p14:tracePt t="141510" x="7758113" y="4751388"/>
          <p14:tracePt t="141538" x="7747000" y="4751388"/>
          <p14:tracePt t="141566" x="7734300" y="4751388"/>
          <p14:tracePt t="141614" x="7734300" y="4762500"/>
          <p14:tracePt t="141621" x="7721600" y="4762500"/>
          <p14:tracePt t="141649" x="7710488" y="4762500"/>
          <p14:tracePt t="142322" x="7758113" y="4762500"/>
          <p14:tracePt t="142329" x="7880350" y="4751388"/>
          <p14:tracePt t="142334" x="7977188" y="4738688"/>
          <p14:tracePt t="142342" x="8026400" y="4738688"/>
          <p14:tracePt t="142349" x="8075613" y="4738688"/>
          <p14:tracePt t="142354" x="8123238" y="4725988"/>
          <p14:tracePt t="142362" x="8148638" y="4725988"/>
          <p14:tracePt t="142368" x="8159750" y="4725988"/>
          <p14:tracePt t="142376" x="8196263" y="4725988"/>
          <p14:tracePt t="142383" x="8208963" y="4725988"/>
          <p14:tracePt t="142389" x="8221663" y="4725988"/>
          <p14:tracePt t="142395" x="8245475" y="4725988"/>
          <p14:tracePt t="142403" x="8270875" y="4725988"/>
          <p14:tracePt t="142417" x="8281988" y="4725988"/>
          <p14:tracePt t="142424" x="8294688" y="4725988"/>
          <p14:tracePt t="142430" x="8307388" y="4725988"/>
          <p14:tracePt t="142437" x="8318500" y="4725988"/>
          <p14:tracePt t="142451" x="8331200" y="4725988"/>
          <p14:tracePt t="142460" x="8355013" y="4725988"/>
          <p14:tracePt t="142465" x="8367713" y="4725988"/>
          <p14:tracePt t="142472" x="8380413" y="4738688"/>
          <p14:tracePt t="142486" x="8404225" y="4738688"/>
          <p14:tracePt t="142493" x="8416925" y="4751388"/>
          <p14:tracePt t="142500" x="8440738" y="4762500"/>
          <p14:tracePt t="142506" x="8453438" y="4762500"/>
          <p14:tracePt t="142513" x="8477250" y="4775200"/>
          <p14:tracePt t="142520" x="8489950" y="4775200"/>
          <p14:tracePt t="142527" x="8513763" y="4787900"/>
          <p14:tracePt t="142535" x="8537575" y="4787900"/>
          <p14:tracePt t="142541" x="8562975" y="4799013"/>
          <p14:tracePt t="142548" x="8562975" y="4811713"/>
          <p14:tracePt t="142556" x="8574088" y="4811713"/>
          <p14:tracePt t="142561" x="8586788" y="4811713"/>
          <p14:tracePt t="142569" x="8586788" y="4824413"/>
          <p14:tracePt t="142577" x="8599488" y="4824413"/>
          <p14:tracePt t="142592" x="8610600" y="4824413"/>
          <p14:tracePt t="142603" x="8623300" y="4824413"/>
          <p14:tracePt t="142610" x="8636000" y="4835525"/>
          <p14:tracePt t="142617" x="8647113" y="4835525"/>
          <p14:tracePt t="142624" x="8659813" y="4835525"/>
          <p14:tracePt t="142631" x="8672513" y="4848225"/>
          <p14:tracePt t="142638" x="8683625" y="4848225"/>
          <p14:tracePt t="142645" x="8696325" y="4860925"/>
          <p14:tracePt t="142651" x="8709025" y="4860925"/>
          <p14:tracePt t="142660" x="8720138" y="4860925"/>
          <p14:tracePt t="142666" x="8732838" y="4872038"/>
          <p14:tracePt t="142672" x="8745538" y="4872038"/>
          <p14:tracePt t="142679" x="8756650" y="4872038"/>
          <p14:tracePt t="142686" x="8782050" y="4884738"/>
          <p14:tracePt t="142693" x="8793163" y="4884738"/>
          <p14:tracePt t="142700" x="8805863" y="4884738"/>
          <p14:tracePt t="142710" x="8818563" y="4884738"/>
          <p14:tracePt t="142714" x="8842375" y="4897438"/>
          <p14:tracePt t="142721" x="8855075" y="4897438"/>
          <p14:tracePt t="142727" x="8866188" y="4897438"/>
          <p14:tracePt t="142749" x="8878888" y="4908550"/>
          <p14:tracePt t="142755" x="8891588" y="4908550"/>
          <p14:tracePt t="142776" x="8902700" y="4908550"/>
          <p14:tracePt t="142791" x="8915400" y="4921250"/>
          <p14:tracePt t="142797" x="8928100" y="4921250"/>
          <p14:tracePt t="142825" x="8939213" y="4921250"/>
          <p14:tracePt t="142846" x="8951913" y="4921250"/>
          <p14:tracePt t="142916" x="8964613" y="4921250"/>
          <p14:tracePt t="142985" x="8977313" y="4921250"/>
          <p14:tracePt t="143089" x="8988425" y="4921250"/>
          <p14:tracePt t="143095" x="9001125" y="4921250"/>
          <p14:tracePt t="143102" x="9013825" y="4921250"/>
          <p14:tracePt t="143113" x="9024938" y="4921250"/>
          <p14:tracePt t="143118" x="9037638" y="4921250"/>
          <p14:tracePt t="143123" x="9061450" y="4921250"/>
          <p14:tracePt t="143132" x="9097963" y="4921250"/>
          <p14:tracePt t="143137" x="9110663" y="4921250"/>
          <p14:tracePt t="143146" x="9123363" y="4921250"/>
          <p14:tracePt t="143152" x="9147175" y="4921250"/>
          <p14:tracePt t="143163" x="9159875" y="4921250"/>
          <p14:tracePt t="143164" x="9170988" y="4921250"/>
          <p14:tracePt t="143172" x="9183688" y="4921250"/>
          <p14:tracePt t="143194" x="9196388" y="4921250"/>
          <p14:tracePt t="143216" x="9207500" y="4921250"/>
          <p14:tracePt t="143231" x="9220200" y="4921250"/>
          <p14:tracePt t="143255" x="9232900" y="4921250"/>
          <p14:tracePt t="143289" x="9244013" y="4921250"/>
          <p14:tracePt t="143303" x="9244013" y="4908550"/>
          <p14:tracePt t="143366" x="9244013" y="4897438"/>
          <p14:tracePt t="143409" x="9244013" y="4884738"/>
          <p14:tracePt t="143472" x="9244013" y="4872038"/>
          <p14:tracePt t="143497" x="9244013" y="4860925"/>
          <p14:tracePt t="143581" x="9244013" y="4848225"/>
          <p14:tracePt t="143601" x="9256713" y="4848225"/>
          <p14:tracePt t="143627" x="9256713" y="4835525"/>
          <p14:tracePt t="143634" x="9269413" y="4835525"/>
          <p14:tracePt t="143648" x="9269413" y="4824413"/>
          <p14:tracePt t="143655" x="9280525" y="4824413"/>
          <p14:tracePt t="143662" x="9280525" y="4811713"/>
          <p14:tracePt t="143690" x="9293225" y="4799013"/>
          <p14:tracePt t="143718" x="9293225" y="4787900"/>
          <p14:tracePt t="143726" x="9305925" y="4787900"/>
          <p14:tracePt t="143767" x="9305925" y="4775200"/>
          <p14:tracePt t="143788" x="9317038" y="4775200"/>
          <p14:tracePt t="143842" x="9317038" y="4762500"/>
          <p14:tracePt t="143849" x="9329738" y="4762500"/>
          <p14:tracePt t="143856" x="9342438" y="4762500"/>
          <p14:tracePt t="143863" x="9366250" y="4751388"/>
          <p14:tracePt t="143877" x="9402763" y="4725988"/>
          <p14:tracePt t="143884" x="9439275" y="4714875"/>
          <p14:tracePt t="143891" x="9451975" y="4714875"/>
          <p14:tracePt t="143898" x="9475788" y="4714875"/>
          <p14:tracePt t="143904" x="9488488" y="4702175"/>
          <p14:tracePt t="143919" x="9499600" y="4702175"/>
          <p14:tracePt t="143940" x="9499600" y="4689475"/>
          <p14:tracePt t="143945" x="9512300" y="4689475"/>
          <p14:tracePt t="143967" x="9525000" y="4689475"/>
          <p14:tracePt t="143981" x="9525000" y="4678363"/>
          <p14:tracePt t="144012" x="9536113" y="4678363"/>
          <p14:tracePt t="144043" x="9536113" y="4665663"/>
          <p14:tracePt t="144050" x="9548813" y="4665663"/>
          <p14:tracePt t="144098" x="9561513" y="4665663"/>
          <p14:tracePt t="145219" x="9561513" y="4678363"/>
          <p14:tracePt t="145261" x="9561513" y="4689475"/>
          <p14:tracePt t="145330" x="9548813" y="4689475"/>
          <p14:tracePt t="145582" x="9536113" y="4689475"/>
          <p14:tracePt t="145632" x="9525000" y="4702175"/>
          <p14:tracePt t="145649" x="9512300" y="4702175"/>
          <p14:tracePt t="145655" x="9499600" y="4714875"/>
          <p14:tracePt t="145662" x="9488488" y="4714875"/>
          <p14:tracePt t="145669" x="9475788" y="4725988"/>
          <p14:tracePt t="145676" x="9463088" y="4725988"/>
          <p14:tracePt t="145682" x="9426575" y="4751388"/>
          <p14:tracePt t="145691" x="9402763" y="4762500"/>
          <p14:tracePt t="145697" x="9378950" y="4762500"/>
          <p14:tracePt t="145703" x="9366250" y="4775200"/>
          <p14:tracePt t="145710" x="9353550" y="4775200"/>
          <p14:tracePt t="145717" x="9342438" y="4787900"/>
          <p14:tracePt t="145724" x="9329738" y="4787900"/>
          <p14:tracePt t="145732" x="9317038" y="4799013"/>
          <p14:tracePt t="145753" x="9305925" y="4811713"/>
          <p14:tracePt t="145766" x="9293225" y="4811713"/>
          <p14:tracePt t="145787" x="9280525" y="4811713"/>
          <p14:tracePt t="145801" x="9280525" y="4824413"/>
          <p14:tracePt t="145809" x="9269413" y="4824413"/>
          <p14:tracePt t="145835" x="9256713" y="4824413"/>
          <p14:tracePt t="145843" x="9256713" y="4835525"/>
          <p14:tracePt t="145869" x="9244013" y="4835525"/>
          <p14:tracePt t="145918" x="9244013" y="4848225"/>
          <p14:tracePt t="145926" x="9232900" y="4848225"/>
          <p14:tracePt t="145939" x="9220200" y="4860925"/>
          <p14:tracePt t="145947" x="9207500" y="4872038"/>
          <p14:tracePt t="147113" x="9207500" y="4860925"/>
          <p14:tracePt t="147138" x="9207500" y="4848225"/>
          <p14:tracePt t="147165" x="9207500" y="4835525"/>
          <p14:tracePt t="147220" x="9207500" y="4824413"/>
          <p14:tracePt t="147234" x="9207500" y="4811713"/>
          <p14:tracePt t="147243" x="9207500" y="4799013"/>
          <p14:tracePt t="147246" x="9196388" y="4751388"/>
          <p14:tracePt t="147254" x="9196388" y="4689475"/>
          <p14:tracePt t="147262" x="9170988" y="4592638"/>
          <p14:tracePt t="147268" x="9123363" y="4373563"/>
          <p14:tracePt t="147276" x="9061450" y="4081463"/>
          <p14:tracePt t="147282" x="9037638" y="3959225"/>
          <p14:tracePt t="147289" x="8988425" y="3787775"/>
          <p14:tracePt t="147295" x="8951913" y="3667125"/>
          <p14:tracePt t="147303" x="8928100" y="3605213"/>
          <p14:tracePt t="147310" x="8891588" y="3544888"/>
          <p14:tracePt t="147316" x="8866188" y="3484563"/>
          <p14:tracePt t="147324" x="8855075" y="3459163"/>
          <p14:tracePt t="147330" x="8829675" y="3435350"/>
          <p14:tracePt t="147337" x="8805863" y="3398838"/>
          <p14:tracePt t="147344" x="8793163" y="3386138"/>
          <p14:tracePt t="147351" x="8782050" y="3373438"/>
          <p14:tracePt t="147358" x="8782050" y="3362325"/>
          <p14:tracePt t="147365" x="8769350" y="3349625"/>
          <p14:tracePt t="147386" x="8756650" y="3336925"/>
          <p14:tracePt t="147399" x="8745538" y="3336925"/>
          <p14:tracePt t="147409" x="8732838" y="3336925"/>
          <p14:tracePt t="147419" x="8732838" y="3325813"/>
          <p14:tracePt t="147427" x="8720138" y="3325813"/>
          <p14:tracePt t="147449" x="8709025" y="3313113"/>
          <p14:tracePt t="147461" x="8696325" y="3300413"/>
          <p14:tracePt t="147469" x="8683625" y="3300413"/>
          <p14:tracePt t="147476" x="8672513" y="3300413"/>
          <p14:tracePt t="147482" x="8659813" y="3289300"/>
          <p14:tracePt t="147489" x="8636000" y="3263900"/>
          <p14:tracePt t="147496" x="8610600" y="3263900"/>
          <p14:tracePt t="147503" x="8586788" y="3252788"/>
          <p14:tracePt t="147510" x="8562975" y="3240088"/>
          <p14:tracePt t="147518" x="8513763" y="3227388"/>
          <p14:tracePt t="147524" x="8464550" y="3190875"/>
          <p14:tracePt t="147530" x="8428038" y="3179763"/>
          <p14:tracePt t="147538" x="8380413" y="3154363"/>
          <p14:tracePt t="147544" x="8294688" y="3130550"/>
          <p14:tracePt t="147551" x="8221663" y="3106738"/>
          <p14:tracePt t="147560" x="8159750" y="3094038"/>
          <p14:tracePt t="147565" x="8123238" y="3070225"/>
          <p14:tracePt t="147572" x="8062913" y="3057525"/>
          <p14:tracePt t="147579" x="7977188" y="3033713"/>
          <p14:tracePt t="147586" x="7929563" y="3021013"/>
          <p14:tracePt t="147593" x="7856538" y="3008313"/>
          <p14:tracePt t="147601" x="7820025" y="3008313"/>
          <p14:tracePt t="147610" x="7783513" y="3008313"/>
          <p14:tracePt t="147613" x="7758113" y="3008313"/>
          <p14:tracePt t="147621" x="7734300" y="3008313"/>
          <p14:tracePt t="147627" x="7721600" y="3008313"/>
          <p14:tracePt t="147634" x="7710488" y="3008313"/>
          <p14:tracePt t="147643" x="7685088" y="3008313"/>
          <p14:tracePt t="147649" x="7673975" y="3008313"/>
          <p14:tracePt t="147655" x="7661275" y="3008313"/>
          <p14:tracePt t="147669" x="7648575" y="3008313"/>
          <p14:tracePt t="147683" x="7637463" y="3008313"/>
          <p14:tracePt t="147689" x="7624763" y="3008313"/>
          <p14:tracePt t="147704" x="7612063" y="3008313"/>
          <p14:tracePt t="147710" x="7600950" y="3008313"/>
          <p14:tracePt t="147726" x="7588250" y="3008313"/>
          <p14:tracePt t="147732" x="7588250" y="2997200"/>
          <p14:tracePt t="147745" x="7575550" y="2997200"/>
          <p14:tracePt t="147765" x="7564438" y="2984500"/>
          <p14:tracePt t="147780" x="7551738" y="2984500"/>
          <p14:tracePt t="147787" x="7539038" y="2971800"/>
          <p14:tracePt t="147800" x="7515225" y="2960688"/>
          <p14:tracePt t="147809" x="7515225" y="2947988"/>
          <p14:tracePt t="147815" x="7489825" y="2947988"/>
          <p14:tracePt t="147821" x="7478713" y="2935288"/>
          <p14:tracePt t="147828" x="7466013" y="2924175"/>
          <p14:tracePt t="147836" x="7466013" y="2898775"/>
          <p14:tracePt t="147843" x="7453313" y="2887663"/>
          <p14:tracePt t="147849" x="7442200" y="2874963"/>
          <p14:tracePt t="147863" x="7442200" y="2862263"/>
          <p14:tracePt t="147869" x="7429500" y="2862263"/>
          <p14:tracePt t="147877" x="7429500" y="2851150"/>
          <p14:tracePt t="147891" x="7416800" y="2838450"/>
          <p14:tracePt t="147911" x="7405688" y="2825750"/>
          <p14:tracePt t="147933" x="7405688" y="2814638"/>
          <p14:tracePt t="147946" x="7405688" y="2801938"/>
          <p14:tracePt t="147953" x="7392988" y="2801938"/>
          <p14:tracePt t="147960" x="7392988" y="2789238"/>
          <p14:tracePt t="147974" x="7392988" y="2776538"/>
          <p14:tracePt t="148002" x="7392988" y="2765425"/>
          <p14:tracePt t="148015" x="7380288" y="2752725"/>
          <p14:tracePt t="148036" x="7380288" y="2740025"/>
          <p14:tracePt t="148051" x="7380288" y="2728913"/>
          <p14:tracePt t="148063" x="7380288" y="2716213"/>
          <p14:tracePt t="148071" x="7369175" y="2716213"/>
          <p14:tracePt t="148085" x="7369175" y="2703513"/>
          <p14:tracePt t="148119" x="7369175" y="2692400"/>
          <p14:tracePt t="148140" x="7369175" y="2679700"/>
          <p14:tracePt t="148168" x="7369175" y="2667000"/>
          <p14:tracePt t="148209" x="7369175" y="2655888"/>
          <p14:tracePt t="148250" x="7369175" y="2643188"/>
          <p14:tracePt t="148424" x="7369175" y="2630488"/>
          <p14:tracePt t="148431" x="7369175" y="2619375"/>
          <p14:tracePt t="150840" x="7392988" y="2619375"/>
          <p14:tracePt t="150846" x="7416800" y="2619375"/>
          <p14:tracePt t="150853" x="7466013" y="2619375"/>
          <p14:tracePt t="150860" x="7551738" y="2619375"/>
          <p14:tracePt t="150867" x="7612063" y="2619375"/>
          <p14:tracePt t="150874" x="7710488" y="2619375"/>
          <p14:tracePt t="150880" x="7794625" y="2619375"/>
          <p14:tracePt t="150888" x="7856538" y="2619375"/>
          <p14:tracePt t="150894" x="7904163" y="2619375"/>
          <p14:tracePt t="150902" x="7953375" y="2619375"/>
          <p14:tracePt t="150911" x="8013700" y="2619375"/>
          <p14:tracePt t="150915" x="8086725" y="2619375"/>
          <p14:tracePt t="150922" x="8123238" y="2619375"/>
          <p14:tracePt t="150929" x="8185150" y="2630488"/>
          <p14:tracePt t="150936" x="8232775" y="2630488"/>
          <p14:tracePt t="150943" x="8258175" y="2630488"/>
          <p14:tracePt t="150950" x="8307388" y="2630488"/>
          <p14:tracePt t="150958" x="8331200" y="2630488"/>
          <p14:tracePt t="150964" x="8355013" y="2630488"/>
          <p14:tracePt t="150971" x="8380413" y="2630488"/>
          <p14:tracePt t="150977" x="8404225" y="2630488"/>
          <p14:tracePt t="150984" x="8428038" y="2630488"/>
          <p14:tracePt t="150993" x="8464550" y="2630488"/>
          <p14:tracePt t="150999" x="8501063" y="2630488"/>
          <p14:tracePt t="151005" x="8537575" y="2630488"/>
          <p14:tracePt t="151012" x="8586788" y="2643188"/>
          <p14:tracePt t="151019" x="8623300" y="2655888"/>
          <p14:tracePt t="151026" x="8647113" y="2655888"/>
          <p14:tracePt t="151034" x="8659813" y="2655888"/>
          <p14:tracePt t="151040" x="8683625" y="2655888"/>
          <p14:tracePt t="151047" x="8696325" y="2655888"/>
          <p14:tracePt t="151060" x="8709025" y="2655888"/>
          <p14:tracePt t="151076" x="8720138" y="2655888"/>
          <p14:tracePt t="151089" x="8732838" y="2655888"/>
          <p14:tracePt t="151111" x="8745538" y="2655888"/>
          <p14:tracePt t="151130" x="8756650" y="2655888"/>
          <p14:tracePt t="151165" x="8769350" y="2655888"/>
          <p14:tracePt t="151221" x="8782050" y="2655888"/>
          <p14:tracePt t="151255" x="8793163" y="2655888"/>
          <p14:tracePt t="151275" x="8805863" y="2655888"/>
          <p14:tracePt t="151310" x="8818563" y="2655888"/>
          <p14:tracePt t="151373" x="8829675" y="2655888"/>
          <p14:tracePt t="151430" x="8842375" y="2655888"/>
          <p14:tracePt t="151632" x="8842375" y="2667000"/>
          <p14:tracePt t="151836" x="8878888" y="2667000"/>
          <p14:tracePt t="151844" x="8902700" y="2667000"/>
          <p14:tracePt t="151851" x="8915400" y="2667000"/>
          <p14:tracePt t="151861" x="8939213" y="2667000"/>
          <p14:tracePt t="151865" x="8964613" y="2667000"/>
          <p14:tracePt t="151872" x="8977313" y="2667000"/>
          <p14:tracePt t="151883" x="8988425" y="2667000"/>
          <p14:tracePt t="151885" x="9013825" y="2667000"/>
          <p14:tracePt t="151895" x="9024938" y="2667000"/>
          <p14:tracePt t="151898" x="9037638" y="2667000"/>
          <p14:tracePt t="151906" x="9050338" y="2667000"/>
          <p14:tracePt t="151912" x="9061450" y="2667000"/>
          <p14:tracePt t="151919" x="9074150" y="2667000"/>
          <p14:tracePt t="151926" x="9097963" y="2667000"/>
          <p14:tracePt t="151934" x="9110663" y="2667000"/>
          <p14:tracePt t="151940" x="9123363" y="2667000"/>
          <p14:tracePt t="151947" x="9147175" y="2667000"/>
          <p14:tracePt t="151954" x="9159875" y="2667000"/>
          <p14:tracePt t="151960" x="9170988" y="2667000"/>
          <p14:tracePt t="151967" x="9183688" y="2667000"/>
          <p14:tracePt t="151976" x="9196388" y="2667000"/>
          <p14:tracePt t="151981" x="9207500" y="2667000"/>
          <p14:tracePt t="151989" x="9220200" y="2667000"/>
          <p14:tracePt t="151996" x="9232900" y="2667000"/>
          <p14:tracePt t="152011" x="9244013" y="2667000"/>
          <p14:tracePt t="152024" x="9256713" y="2667000"/>
          <p14:tracePt t="152037" x="9269413" y="2667000"/>
          <p14:tracePt t="152060" x="9280525" y="2667000"/>
          <p14:tracePt t="152065" x="9293225" y="2667000"/>
          <p14:tracePt t="152079" x="9305925" y="2667000"/>
          <p14:tracePt t="152100" x="9317038" y="2667000"/>
          <p14:tracePt t="152126" x="9329738" y="2667000"/>
          <p14:tracePt t="152141" x="9342438" y="2667000"/>
          <p14:tracePt t="152216" x="9353550" y="2667000"/>
          <p14:tracePt t="152231" x="9366250" y="2655888"/>
          <p14:tracePt t="152237" x="9378950" y="2655888"/>
          <p14:tracePt t="152244" x="9390063" y="2655888"/>
          <p14:tracePt t="152251" x="9415463" y="2655888"/>
          <p14:tracePt t="152259" x="9451975" y="2655888"/>
          <p14:tracePt t="152265" x="9488488" y="2655888"/>
          <p14:tracePt t="152272" x="9499600" y="2643188"/>
          <p14:tracePt t="152279" x="9525000" y="2643188"/>
          <p14:tracePt t="152285" x="9561513" y="2643188"/>
          <p14:tracePt t="152293" x="9572625" y="2630488"/>
          <p14:tracePt t="152299" x="9598025" y="2630488"/>
          <p14:tracePt t="152309" x="9621838" y="2630488"/>
          <p14:tracePt t="152314" x="9645650" y="2630488"/>
          <p14:tracePt t="152320" x="9658350" y="2630488"/>
          <p14:tracePt t="152327" x="9671050" y="2630488"/>
          <p14:tracePt t="152335" x="9683750" y="2619375"/>
          <p14:tracePt t="152343" x="9694863" y="2619375"/>
          <p14:tracePt t="152348" x="9707563" y="2619375"/>
          <p14:tracePt t="152356" x="9720263" y="2619375"/>
          <p14:tracePt t="152362" x="9731375" y="2619375"/>
          <p14:tracePt t="152369" x="9744075" y="2619375"/>
          <p14:tracePt t="152376" x="9756775" y="2619375"/>
          <p14:tracePt t="152390" x="9767888" y="2619375"/>
          <p14:tracePt t="152404" x="9780588" y="2619375"/>
          <p14:tracePt t="152425" x="9793288" y="2619375"/>
          <p14:tracePt t="152445" x="9804400" y="2606675"/>
          <p14:tracePt t="152480" x="9817100" y="2606675"/>
          <p14:tracePt t="152529" x="9829800" y="2606675"/>
          <p14:tracePt t="152570" x="9840913" y="2606675"/>
          <p14:tracePt t="152736" x="9853613" y="2606675"/>
          <p14:tracePt t="152839" x="9866313" y="2606675"/>
          <p14:tracePt t="152860" x="9877425" y="2606675"/>
          <p14:tracePt t="152881" x="9890125" y="2606675"/>
          <p14:tracePt t="152888" x="9902825" y="2606675"/>
          <p14:tracePt t="152901" x="9913938" y="2606675"/>
          <p14:tracePt t="152922" x="9926638" y="2606675"/>
          <p14:tracePt t="152936" x="9939338" y="2606675"/>
          <p14:tracePt t="152971" x="9950450" y="2606675"/>
          <p14:tracePt t="152999" x="9963150" y="2606675"/>
          <p14:tracePt t="153006" x="9963150" y="2593975"/>
          <p14:tracePt t="153047" x="9975850" y="2593975"/>
          <p14:tracePt t="153133" x="9986963" y="2593975"/>
          <p14:tracePt t="153208" x="9999663" y="2593975"/>
          <p14:tracePt t="153249" x="10012363" y="2593975"/>
          <p14:tracePt t="153282" x="10023475" y="2593975"/>
          <p14:tracePt t="153331" x="10036175" y="2593975"/>
          <p14:tracePt t="153387" x="10036175" y="2606675"/>
          <p14:tracePt t="153477" x="10048875" y="2606675"/>
          <p14:tracePt t="154512" x="10048875" y="2619375"/>
          <p14:tracePt t="154523" x="10036175" y="2619375"/>
          <p14:tracePt t="154529" x="10036175" y="2630488"/>
          <p14:tracePt t="154538" x="10023475" y="2630488"/>
          <p14:tracePt t="154542" x="10012363" y="2643188"/>
          <p14:tracePt t="154557" x="9999663" y="2655888"/>
          <p14:tracePt t="154563" x="9986963" y="2655888"/>
          <p14:tracePt t="154570" x="9986963" y="2667000"/>
          <p14:tracePt t="154577" x="9975850" y="2679700"/>
          <p14:tracePt t="154584" x="9963150" y="2679700"/>
          <p14:tracePt t="154591" x="9950450" y="2692400"/>
          <p14:tracePt t="154599" x="9939338" y="2703513"/>
          <p14:tracePt t="154605" x="9926638" y="2716213"/>
          <p14:tracePt t="154612" x="9902825" y="2728913"/>
          <p14:tracePt t="154619" x="9877425" y="2740025"/>
          <p14:tracePt t="154633" x="9866313" y="2752725"/>
          <p14:tracePt t="154640" x="9840913" y="2776538"/>
          <p14:tracePt t="154646" x="9829800" y="2789238"/>
          <p14:tracePt t="154653" x="9817100" y="2789238"/>
          <p14:tracePt t="154660" x="9804400" y="2801938"/>
          <p14:tracePt t="154667" x="9793288" y="2814638"/>
          <p14:tracePt t="154676" x="9767888" y="2825750"/>
          <p14:tracePt t="154681" x="9744075" y="2838450"/>
          <p14:tracePt t="154688" x="9720263" y="2851150"/>
          <p14:tracePt t="154694" x="9694863" y="2874963"/>
          <p14:tracePt t="154702" x="9671050" y="2874963"/>
          <p14:tracePt t="154710" x="9645650" y="2898775"/>
          <p14:tracePt t="154715" x="9609138" y="2924175"/>
          <p14:tracePt t="154723" x="9572625" y="2935288"/>
          <p14:tracePt t="154729" x="9536113" y="2947988"/>
          <p14:tracePt t="154736" x="9525000" y="2947988"/>
          <p14:tracePt t="154743" x="9512300" y="2960688"/>
          <p14:tracePt t="154750" x="9488488" y="2971800"/>
          <p14:tracePt t="154757" x="9463088" y="2971800"/>
          <p14:tracePt t="154764" x="9451975" y="2984500"/>
          <p14:tracePt t="154772" x="9439275" y="2997200"/>
          <p14:tracePt t="154778" x="9402763" y="2997200"/>
          <p14:tracePt t="154785" x="9378950" y="3021013"/>
          <p14:tracePt t="154793" x="9366250" y="3021013"/>
          <p14:tracePt t="154799" x="9329738" y="3033713"/>
          <p14:tracePt t="154805" x="9305925" y="3033713"/>
          <p14:tracePt t="154813" x="9280525" y="3057525"/>
          <p14:tracePt t="154819" x="9269413" y="3057525"/>
          <p14:tracePt t="154826" x="9232900" y="3070225"/>
          <p14:tracePt t="154833" x="9220200" y="3081338"/>
          <p14:tracePt t="154840" x="9196388" y="3081338"/>
          <p14:tracePt t="154847" x="9170988" y="3094038"/>
          <p14:tracePt t="154854" x="9147175" y="3094038"/>
          <p14:tracePt t="154860" x="9134475" y="3106738"/>
          <p14:tracePt t="154868" x="9097963" y="3117850"/>
          <p14:tracePt t="154876" x="9074150" y="3130550"/>
          <p14:tracePt t="154882" x="9050338" y="3143250"/>
          <p14:tracePt t="154889" x="9024938" y="3143250"/>
          <p14:tracePt t="154895" x="9013825" y="3154363"/>
          <p14:tracePt t="154902" x="8977313" y="3167063"/>
          <p14:tracePt t="154910" x="8902700" y="3179763"/>
          <p14:tracePt t="154917" x="8829675" y="3203575"/>
          <p14:tracePt t="154924" x="8745538" y="3216275"/>
          <p14:tracePt t="154930" x="8659813" y="3227388"/>
          <p14:tracePt t="154938" x="8599488" y="3252788"/>
          <p14:tracePt t="154943" x="8477250" y="3289300"/>
          <p14:tracePt t="154951" x="8380413" y="3300413"/>
          <p14:tracePt t="154960" x="8331200" y="3325813"/>
          <p14:tracePt t="154965" x="8270875" y="3325813"/>
          <p14:tracePt t="154972" x="8221663" y="3336925"/>
          <p14:tracePt t="154979" x="8185150" y="3336925"/>
          <p14:tracePt t="154986" x="8159750" y="3336925"/>
          <p14:tracePt t="154993" x="8135938" y="3336925"/>
          <p14:tracePt t="154999" x="8123238" y="3336925"/>
          <p14:tracePt t="155007" x="8112125" y="3336925"/>
          <p14:tracePt t="155013" x="8086725" y="3336925"/>
          <p14:tracePt t="155020" x="8075613" y="3336925"/>
          <p14:tracePt t="155027" x="8062913" y="3349625"/>
          <p14:tracePt t="155034" x="8050213" y="3349625"/>
          <p14:tracePt t="155042" x="8039100" y="3349625"/>
          <p14:tracePt t="155049" x="8026400" y="3349625"/>
          <p14:tracePt t="155054" x="8013700" y="3349625"/>
          <p14:tracePt t="155061" x="8002588" y="3349625"/>
          <p14:tracePt t="155069" x="7977188" y="3362325"/>
          <p14:tracePt t="155076" x="7966075" y="3362325"/>
          <p14:tracePt t="155083" x="7953375" y="3362325"/>
          <p14:tracePt t="155090" x="7916863" y="3362325"/>
          <p14:tracePt t="155096" x="7904163" y="3362325"/>
          <p14:tracePt t="155102" x="7880350" y="3362325"/>
          <p14:tracePt t="155111" x="7867650" y="3362325"/>
          <p14:tracePt t="155118" x="7856538" y="3362325"/>
          <p14:tracePt t="155131" x="7843838" y="3362325"/>
          <p14:tracePt t="155160" x="7831138" y="3362325"/>
          <p14:tracePt t="155173" x="7820025" y="3362325"/>
          <p14:tracePt t="155200" x="7807325" y="3362325"/>
          <p14:tracePt t="155221" x="7794625" y="3362325"/>
          <p14:tracePt t="155248" x="7783513" y="3362325"/>
          <p14:tracePt t="155360" x="7770813" y="3362325"/>
          <p14:tracePt t="155389" x="7758113" y="3362325"/>
          <p14:tracePt t="155413" x="7747000" y="3362325"/>
          <p14:tracePt t="155422" x="7734300" y="3362325"/>
          <p14:tracePt t="157749" x="7758113" y="3349625"/>
          <p14:tracePt t="157755" x="7807325" y="3336925"/>
          <p14:tracePt t="157761" x="7831138" y="3300413"/>
          <p14:tracePt t="157769" x="7867650" y="3276600"/>
          <p14:tracePt t="157779" x="7929563" y="3227388"/>
          <p14:tracePt t="157781" x="7977188" y="3179763"/>
          <p14:tracePt t="157788" x="7989888" y="3167063"/>
          <p14:tracePt t="157795" x="8002588" y="3130550"/>
          <p14:tracePt t="157802" x="8026400" y="3106738"/>
          <p14:tracePt t="157811" x="8039100" y="3094038"/>
          <p14:tracePt t="157816" x="8050213" y="3081338"/>
          <p14:tracePt t="157824" x="8062913" y="3070225"/>
          <p14:tracePt t="157844" x="8075613" y="3057525"/>
          <p14:tracePt t="157879" x="8086725" y="3057525"/>
          <p14:tracePt t="157900" x="8086725" y="3044825"/>
          <p14:tracePt t="157942" x="8099425" y="3033713"/>
          <p14:tracePt t="158378" x="8112125" y="3033713"/>
          <p14:tracePt t="158384" x="8112125" y="3044825"/>
          <p14:tracePt t="158395" x="8123238" y="3057525"/>
          <p14:tracePt t="158399" x="8135938" y="3057525"/>
          <p14:tracePt t="158407" x="8135938" y="3070225"/>
          <p14:tracePt t="158412" x="8148638" y="3081338"/>
          <p14:tracePt t="158433" x="8148638" y="3094038"/>
          <p14:tracePt t="158439" x="8159750" y="3094038"/>
          <p14:tracePt t="158446" x="8159750" y="3106738"/>
          <p14:tracePt t="158467" x="8172450" y="3106738"/>
          <p14:tracePt t="158481" x="8185150" y="3117850"/>
          <p14:tracePt t="158502" x="8185150" y="3130550"/>
          <p14:tracePt t="158537" x="8196263" y="3130550"/>
          <p14:tracePt t="158585" x="8196263" y="3143250"/>
          <p14:tracePt t="158695" x="8208963" y="3143250"/>
          <p14:tracePt t="159230" x="8208963" y="3154363"/>
          <p14:tracePt t="159396" x="8221663" y="3154363"/>
          <p14:tracePt t="159430" x="8232775" y="3154363"/>
          <p14:tracePt t="159444" x="8245475" y="3167063"/>
          <p14:tracePt t="159450" x="8258175" y="3167063"/>
          <p14:tracePt t="159464" x="8258175" y="3179763"/>
          <p14:tracePt t="159471" x="8270875" y="3179763"/>
          <p14:tracePt t="159484" x="8281988" y="3179763"/>
          <p14:tracePt t="159492" x="8281988" y="3190875"/>
          <p14:tracePt t="159498" x="8294688" y="3190875"/>
          <p14:tracePt t="159547" x="8294688" y="3203575"/>
          <p14:tracePt t="159553" x="8307388" y="3203575"/>
          <p14:tracePt t="159575" x="8318500" y="3203575"/>
          <p14:tracePt t="159589" x="8331200" y="3203575"/>
          <p14:tracePt t="159611" x="8343900" y="3203575"/>
          <p14:tracePt t="159623" x="8355013" y="3203575"/>
          <p14:tracePt t="159664" x="8367713" y="3203575"/>
          <p14:tracePt t="159693" x="8380413" y="3203575"/>
          <p14:tracePt t="159748" x="8391525" y="3203575"/>
          <p14:tracePt t="161258" x="8391525" y="3190875"/>
          <p14:tracePt t="161272" x="8380413" y="3179763"/>
          <p14:tracePt t="161285" x="8367713" y="3179763"/>
          <p14:tracePt t="161295" x="8367713" y="3167063"/>
          <p14:tracePt t="161307" x="8367713" y="3154363"/>
          <p14:tracePt t="161314" x="8355013" y="3154363"/>
          <p14:tracePt t="161319" x="8355013" y="3143250"/>
          <p14:tracePt t="161326" x="8331200" y="3130550"/>
          <p14:tracePt t="161339" x="8318500" y="3117850"/>
          <p14:tracePt t="161346" x="8307388" y="3106738"/>
          <p14:tracePt t="161360" x="8294688" y="3094038"/>
          <p14:tracePt t="161367" x="8281988" y="3081338"/>
          <p14:tracePt t="161376" x="8270875" y="3070225"/>
          <p14:tracePt t="161381" x="8258175" y="3057525"/>
          <p14:tracePt t="161388" x="8258175" y="3044825"/>
          <p14:tracePt t="161394" x="8245475" y="3044825"/>
          <p14:tracePt t="161402" x="8221663" y="3021013"/>
          <p14:tracePt t="161410" x="8208963" y="3021013"/>
          <p14:tracePt t="161415" x="8208963" y="2997200"/>
          <p14:tracePt t="161423" x="8196263" y="2997200"/>
          <p14:tracePt t="161429" x="8172450" y="2971800"/>
          <p14:tracePt t="161436" x="8159750" y="2947988"/>
          <p14:tracePt t="161443" x="8159750" y="2935288"/>
          <p14:tracePt t="161450" x="8135938" y="2911475"/>
          <p14:tracePt t="161459" x="8123238" y="2887663"/>
          <p14:tracePt t="161465" x="8099425" y="2874963"/>
          <p14:tracePt t="161471" x="8075613" y="2814638"/>
          <p14:tracePt t="161478" x="8002588" y="2728913"/>
          <p14:tracePt t="161485" x="7940675" y="2630488"/>
          <p14:tracePt t="161493" x="7880350" y="2509838"/>
          <p14:tracePt t="161499" x="7673975" y="2217738"/>
          <p14:tracePt t="161506" x="7489825" y="1973263"/>
          <p14:tracePt t="161512" x="7416800" y="1827213"/>
          <p14:tracePt t="161519" x="7343775" y="1681163"/>
          <p14:tracePt t="161526" x="7246938" y="1498600"/>
          <p14:tracePt t="161533" x="7210425" y="1400175"/>
          <p14:tracePt t="161541" x="7186613" y="1303338"/>
          <p14:tracePt t="161548" x="7161213" y="1193800"/>
          <p14:tracePt t="161554" x="7124700" y="1120775"/>
          <p14:tracePt t="161561" x="7124700" y="1096963"/>
          <p14:tracePt t="161568" x="7124700" y="1060450"/>
          <p14:tracePt t="161576" x="7124700" y="1047750"/>
          <p14:tracePt t="161582" x="7124700" y="1035050"/>
          <p14:tracePt t="161908" x="7100888" y="1035050"/>
          <p14:tracePt t="161914" x="7077075" y="1023938"/>
          <p14:tracePt t="161920" x="7051675" y="1023938"/>
          <p14:tracePt t="161927" x="7027863" y="1023938"/>
          <p14:tracePt t="161935" x="7015163" y="1023938"/>
          <p14:tracePt t="161942" x="6991350" y="1023938"/>
          <p14:tracePt t="161949" x="6967538" y="1023938"/>
          <p14:tracePt t="161956" x="6905625" y="1023938"/>
          <p14:tracePt t="161961" x="6881813" y="1023938"/>
          <p14:tracePt t="161969" x="6845300" y="1023938"/>
          <p14:tracePt t="161976" x="6796088" y="1023938"/>
          <p14:tracePt t="161983" x="6746875" y="1047750"/>
          <p14:tracePt t="161990" x="6710363" y="1060450"/>
          <p14:tracePt t="161997" x="6686550" y="1060450"/>
          <p14:tracePt t="162004" x="6673850" y="1071563"/>
          <p14:tracePt t="162015" x="6662738" y="1071563"/>
          <p14:tracePt t="162017" x="6637338" y="1071563"/>
          <p14:tracePt t="162026" x="6626225" y="1071563"/>
          <p14:tracePt t="162052" x="6613525" y="1071563"/>
          <p14:tracePt t="162073" x="6600825" y="1071563"/>
          <p14:tracePt t="162093" x="6589713" y="1071563"/>
          <p14:tracePt t="162110" x="6589713" y="1060450"/>
          <p14:tracePt t="162122" x="6589713" y="1047750"/>
          <p14:tracePt t="162128" x="6589713" y="1035050"/>
          <p14:tracePt t="162135" x="6613525" y="1023938"/>
          <p14:tracePt t="162143" x="6673850" y="962025"/>
          <p14:tracePt t="162149" x="6759575" y="925513"/>
          <p14:tracePt t="162157" x="6832600" y="876300"/>
          <p14:tracePt t="162163" x="6991350" y="803275"/>
          <p14:tracePt t="162170" x="7113588" y="742950"/>
          <p14:tracePt t="162176" x="7197725" y="706438"/>
          <p14:tracePt t="162184" x="7307263" y="646113"/>
          <p14:tracePt t="162192" x="7405688" y="609600"/>
          <p14:tracePt t="162198" x="7489825" y="573088"/>
          <p14:tracePt t="162204" x="7588250" y="536575"/>
          <p14:tracePt t="162211" x="7697788" y="511175"/>
          <p14:tracePt t="162218" x="7758113" y="500063"/>
          <p14:tracePt t="162226" x="7856538" y="463550"/>
          <p14:tracePt t="162233" x="7916863" y="450850"/>
          <p14:tracePt t="162240" x="7989888" y="438150"/>
          <p14:tracePt t="162246" x="8039100" y="438150"/>
          <p14:tracePt t="162253" x="8075613" y="438150"/>
          <p14:tracePt t="162259" x="8123238" y="438150"/>
          <p14:tracePt t="162267" x="8196263" y="450850"/>
          <p14:tracePt t="162276" x="8232775" y="463550"/>
          <p14:tracePt t="162280" x="8294688" y="474663"/>
          <p14:tracePt t="162288" x="8307388" y="487363"/>
          <p14:tracePt t="162295" x="8318500" y="487363"/>
          <p14:tracePt t="162301" x="8331200" y="500063"/>
          <p14:tracePt t="162316" x="8343900" y="500063"/>
          <p14:tracePt t="162343" x="8355013" y="511175"/>
          <p14:tracePt t="162391" x="8367713" y="523875"/>
          <p14:tracePt t="162469" x="8367713" y="536575"/>
          <p14:tracePt t="162516" x="8367713" y="547688"/>
          <p14:tracePt t="163613" x="8367713" y="560388"/>
          <p14:tracePt t="163653" x="8367713" y="573088"/>
          <p14:tracePt t="163688" x="8367713" y="584200"/>
          <p14:tracePt t="163722" x="8367713" y="596900"/>
          <p14:tracePt t="163750" x="8355013" y="596900"/>
          <p14:tracePt t="163755" x="8355013" y="609600"/>
          <p14:tracePt t="163763" x="8355013" y="620713"/>
          <p14:tracePt t="163780" x="8343900" y="633413"/>
          <p14:tracePt t="163783" x="8343900" y="646113"/>
          <p14:tracePt t="163796" x="8331200" y="657225"/>
          <p14:tracePt t="163804" x="8331200" y="669925"/>
          <p14:tracePt t="163810" x="8331200" y="682625"/>
          <p14:tracePt t="163817" x="8318500" y="682625"/>
          <p14:tracePt t="163825" x="8318500" y="693738"/>
          <p14:tracePt t="163831" x="8307388" y="706438"/>
          <p14:tracePt t="163844" x="8307388" y="719138"/>
          <p14:tracePt t="163851" x="8294688" y="730250"/>
          <p14:tracePt t="163859" x="8281988" y="742950"/>
          <p14:tracePt t="163865" x="8281988" y="755650"/>
          <p14:tracePt t="163879" x="8270875" y="755650"/>
          <p14:tracePt t="163885" x="8270875" y="766763"/>
          <p14:tracePt t="163892" x="8258175" y="766763"/>
          <p14:tracePt t="163900" x="8258175" y="779463"/>
          <p14:tracePt t="163921" x="8258175" y="792163"/>
          <p14:tracePt t="163934" x="8245475" y="803275"/>
          <p14:tracePt t="163956" x="8245475" y="815975"/>
          <p14:tracePt t="163963" x="8232775" y="828675"/>
          <p14:tracePt t="163976" x="8221663" y="828675"/>
          <p14:tracePt t="163991" x="8221663" y="839788"/>
          <p14:tracePt t="163997" x="8221663" y="852488"/>
          <p14:tracePt t="164012" x="8208963" y="865188"/>
          <p14:tracePt t="164032" x="8208963" y="876300"/>
          <p14:tracePt t="164046" x="8208963" y="889000"/>
          <p14:tracePt t="164069" x="8196263" y="901700"/>
          <p14:tracePt t="164116" x="8196263" y="912813"/>
          <p14:tracePt t="164157" x="8196263" y="925513"/>
          <p14:tracePt t="166110" x="8185150" y="925513"/>
          <p14:tracePt t="166116" x="8185150" y="912813"/>
          <p14:tracePt t="166123" x="8172450" y="901700"/>
          <p14:tracePt t="166130" x="8172450" y="889000"/>
          <p14:tracePt t="166143" x="8172450" y="876300"/>
          <p14:tracePt t="166150" x="8159750" y="876300"/>
          <p14:tracePt t="166163" x="8159750" y="865188"/>
          <p14:tracePt t="166184" x="8159750" y="852488"/>
          <p14:tracePt t="166192" x="8148638" y="852488"/>
          <p14:tracePt t="166198" x="8148638" y="839788"/>
          <p14:tracePt t="166219" x="8148638" y="828675"/>
          <p14:tracePt t="166247" x="8148638" y="815975"/>
          <p14:tracePt t="166253" x="8135938" y="815975"/>
          <p14:tracePt t="166295" x="8135938" y="803275"/>
          <p14:tracePt t="166774" x="8135938" y="792163"/>
          <p14:tracePt t="166788" x="8135938" y="779463"/>
          <p14:tracePt t="166801" x="8135938" y="766763"/>
          <p14:tracePt t="166822" x="8123238" y="755650"/>
          <p14:tracePt t="166849" x="8123238" y="742950"/>
          <p14:tracePt t="166878" x="8123238" y="730250"/>
          <p14:tracePt t="166897" x="8112125" y="730250"/>
          <p14:tracePt t="166910" x="8112125" y="719138"/>
          <p14:tracePt t="166939" x="8112125" y="706438"/>
          <p14:tracePt t="166960" x="8099425" y="706438"/>
          <p14:tracePt t="166980" x="8099425" y="693738"/>
          <p14:tracePt t="167008" x="8086725" y="693738"/>
          <p14:tracePt t="167014" x="8086725" y="682625"/>
          <p14:tracePt t="167022" x="8075613" y="669925"/>
          <p14:tracePt t="167035" x="8062913" y="657225"/>
          <p14:tracePt t="167042" x="8062913" y="646113"/>
          <p14:tracePt t="167049" x="8050213" y="633413"/>
          <p14:tracePt t="167056" x="8039100" y="620713"/>
          <p14:tracePt t="167063" x="8026400" y="596900"/>
          <p14:tracePt t="167070" x="8013700" y="584200"/>
          <p14:tracePt t="167076" x="8002588" y="584200"/>
          <p14:tracePt t="167084" x="8002588" y="573088"/>
          <p14:tracePt t="167098" x="7989888" y="560388"/>
          <p14:tracePt t="167111" x="7989888" y="547688"/>
          <p14:tracePt t="167118" x="7977188" y="547688"/>
          <p14:tracePt t="167126" x="7977188" y="536575"/>
          <p14:tracePt t="167140" x="7966075" y="536575"/>
          <p14:tracePt t="167160" x="7966075" y="523875"/>
          <p14:tracePt t="167188" x="7953375" y="511175"/>
          <p14:tracePt t="167222" x="7953375" y="500063"/>
          <p14:tracePt t="167237" x="7940675" y="487363"/>
          <p14:tracePt t="167264" x="7940675" y="474663"/>
          <p14:tracePt t="167271" x="7940675" y="463550"/>
          <p14:tracePt t="167278" x="7940675" y="450850"/>
          <p14:tracePt t="167284" x="7929563" y="438150"/>
          <p14:tracePt t="167292" x="7929563" y="427038"/>
          <p14:tracePt t="167305" x="7929563" y="414338"/>
          <p14:tracePt t="167312" x="7929563" y="390525"/>
          <p14:tracePt t="167319" x="7929563" y="365125"/>
          <p14:tracePt t="167327" x="7929563" y="354013"/>
          <p14:tracePt t="167333" x="7929563" y="341313"/>
          <p14:tracePt t="167341" x="7929563" y="328613"/>
          <p14:tracePt t="167347" x="7929563" y="304800"/>
          <p14:tracePt t="167354" x="7929563" y="279400"/>
          <p14:tracePt t="167361" x="7929563" y="268288"/>
          <p14:tracePt t="167375" x="7929563" y="242888"/>
          <p14:tracePt t="167382" x="7929563" y="231775"/>
          <p14:tracePt t="167389" x="7929563" y="219075"/>
          <p14:tracePt t="167402" x="7929563" y="206375"/>
          <p14:tracePt t="167410" x="7929563" y="195263"/>
          <p14:tracePt t="167423" x="7929563" y="182563"/>
          <p14:tracePt t="167443" x="7929563" y="169863"/>
          <p14:tracePt t="167458" x="7929563" y="158750"/>
          <p14:tracePt t="167479" x="7929563" y="146050"/>
          <p14:tracePt t="167513" x="7929563" y="133350"/>
          <p14:tracePt t="167590" x="7940675" y="133350"/>
          <p14:tracePt t="167611" x="7940675" y="146050"/>
          <p14:tracePt t="167625" x="7940675" y="169863"/>
          <p14:tracePt t="167630" x="7953375" y="182563"/>
          <p14:tracePt t="167637" x="7953375" y="195263"/>
          <p14:tracePt t="167645" x="7953375" y="206375"/>
          <p14:tracePt t="167651" x="7953375" y="242888"/>
          <p14:tracePt t="167660" x="7953375" y="292100"/>
          <p14:tracePt t="167666" x="7953375" y="317500"/>
          <p14:tracePt t="167672" x="7953375" y="377825"/>
          <p14:tracePt t="167678" x="7953375" y="414338"/>
          <p14:tracePt t="167686" x="7953375" y="438150"/>
          <p14:tracePt t="167692" x="7953375" y="487363"/>
          <p14:tracePt t="167700" x="7953375" y="511175"/>
          <p14:tracePt t="167709" x="7953375" y="523875"/>
          <p14:tracePt t="167714" x="7953375" y="547688"/>
          <p14:tracePt t="167720" x="7953375" y="560388"/>
          <p14:tracePt t="167728" x="7953375" y="573088"/>
          <p14:tracePt t="167734" x="7940675" y="596900"/>
          <p14:tracePt t="167742" x="7929563" y="609600"/>
          <p14:tracePt t="167749" x="7929563" y="620713"/>
          <p14:tracePt t="167755" x="7929563" y="633413"/>
          <p14:tracePt t="167762" x="7916863" y="657225"/>
          <p14:tracePt t="167769" x="7916863" y="669925"/>
          <p14:tracePt t="167776" x="7916863" y="682625"/>
          <p14:tracePt t="167783" x="7916863" y="693738"/>
          <p14:tracePt t="167791" x="7904163" y="706438"/>
          <p14:tracePt t="167804" x="7904163" y="719138"/>
          <p14:tracePt t="167811" x="7904163" y="730250"/>
          <p14:tracePt t="167826" x="7893050" y="730250"/>
          <p14:tracePt t="167832" x="7893050" y="742950"/>
          <p14:tracePt t="167845" x="7893050" y="755650"/>
          <p14:tracePt t="167859" x="7893050" y="766763"/>
          <p14:tracePt t="167873" x="7893050" y="779463"/>
          <p14:tracePt t="167880" x="7880350" y="779463"/>
          <p14:tracePt t="167886" x="7880350" y="792163"/>
          <p14:tracePt t="167893" x="7880350" y="803275"/>
          <p14:tracePt t="167901" x="7880350" y="815975"/>
          <p14:tracePt t="167911" x="7880350" y="828675"/>
          <p14:tracePt t="167914" x="7880350" y="839788"/>
          <p14:tracePt t="167922" x="7880350" y="852488"/>
          <p14:tracePt t="167928" x="7880350" y="876300"/>
          <p14:tracePt t="167935" x="7880350" y="889000"/>
          <p14:tracePt t="167956" x="7880350" y="901700"/>
          <p14:tracePt t="167970" x="7880350" y="912813"/>
          <p14:tracePt t="167976" x="7880350" y="925513"/>
          <p14:tracePt t="167990" x="7880350" y="938213"/>
          <p14:tracePt t="168005" x="7880350" y="950913"/>
          <p14:tracePt t="168018" x="7880350" y="962025"/>
          <p14:tracePt t="168039" x="7880350" y="974725"/>
          <p14:tracePt t="168046" x="7880350" y="987425"/>
          <p14:tracePt t="168052" x="7867650" y="1011238"/>
          <p14:tracePt t="168067" x="7867650" y="1023938"/>
          <p14:tracePt t="168075" x="7867650" y="1035050"/>
          <p14:tracePt t="168081" x="7867650" y="1047750"/>
          <p14:tracePt t="168088" x="7867650" y="1060450"/>
          <p14:tracePt t="168101" x="7856538" y="1071563"/>
          <p14:tracePt t="168111" x="7856538" y="1084263"/>
          <p14:tracePt t="168122" x="7843838" y="1108075"/>
          <p14:tracePt t="168129" x="7843838" y="1120775"/>
          <p14:tracePt t="168136" x="7843838" y="1133475"/>
          <p14:tracePt t="168142" x="7831138" y="1144588"/>
          <p14:tracePt t="168159" x="7820025" y="1157288"/>
          <p14:tracePt t="168164" x="7820025" y="1181100"/>
          <p14:tracePt t="168177" x="7820025" y="1193800"/>
          <p14:tracePt t="168184" x="7807325" y="1206500"/>
          <p14:tracePt t="168199" x="7807325" y="1217613"/>
          <p14:tracePt t="168205" x="7794625" y="1230313"/>
          <p14:tracePt t="168219" x="7794625" y="1243013"/>
          <p14:tracePt t="168225" x="7783513" y="1243013"/>
          <p14:tracePt t="168232" x="7783513" y="1254125"/>
          <p14:tracePt t="168247" x="7770813" y="1254125"/>
          <p14:tracePt t="168253" x="7770813" y="1266825"/>
          <p14:tracePt t="168288" x="7770813" y="1279525"/>
          <p14:tracePt t="168303" x="7758113" y="1279525"/>
          <p14:tracePt t="168323" x="7758113" y="1290638"/>
          <p14:tracePt t="168371" x="7747000" y="1290638"/>
          <p14:tracePt t="168406" x="7747000" y="1279525"/>
          <p14:tracePt t="168413" x="7747000" y="1266825"/>
          <p14:tracePt t="168419" x="7747000" y="1254125"/>
          <p14:tracePt t="168426" x="7747000" y="1243013"/>
          <p14:tracePt t="168434" x="7747000" y="1217613"/>
          <p14:tracePt t="168440" x="7747000" y="1193800"/>
          <p14:tracePt t="168446" x="7747000" y="1157288"/>
          <p14:tracePt t="168455" x="7747000" y="1144588"/>
          <p14:tracePt t="168461" x="7747000" y="1096963"/>
          <p14:tracePt t="168468" x="7747000" y="1047750"/>
          <p14:tracePt t="168475" x="7747000" y="1035050"/>
          <p14:tracePt t="168482" x="7747000" y="998538"/>
          <p14:tracePt t="168489" x="7747000" y="962025"/>
          <p14:tracePt t="168496" x="7747000" y="938213"/>
          <p14:tracePt t="168503" x="7747000" y="912813"/>
          <p14:tracePt t="168511" x="7747000" y="889000"/>
          <p14:tracePt t="168517" x="7747000" y="865188"/>
          <p14:tracePt t="168525" x="7747000" y="839788"/>
          <p14:tracePt t="168530" x="7747000" y="828675"/>
          <p14:tracePt t="168538" x="7747000" y="803275"/>
          <p14:tracePt t="168551" x="7747000" y="792163"/>
          <p14:tracePt t="168565" x="7734300" y="792163"/>
          <p14:tracePt t="168571" x="7734300" y="779463"/>
          <p14:tracePt t="168585" x="7734300" y="766763"/>
          <p14:tracePt t="168599" x="7734300" y="755650"/>
          <p14:tracePt t="168607" x="7734300" y="742950"/>
          <p14:tracePt t="168620" x="7734300" y="730250"/>
          <p14:tracePt t="168627" x="7734300" y="719138"/>
          <p14:tracePt t="168634" x="7734300" y="693738"/>
          <p14:tracePt t="168642" x="7734300" y="682625"/>
          <p14:tracePt t="168648" x="7734300" y="669925"/>
          <p14:tracePt t="168655" x="7734300" y="646113"/>
          <p14:tracePt t="168662" x="7734300" y="633413"/>
          <p14:tracePt t="168669" x="7734300" y="620713"/>
          <p14:tracePt t="168676" x="7734300" y="609600"/>
          <p14:tracePt t="168683" x="7734300" y="596900"/>
          <p14:tracePt t="168696" x="7734300" y="584200"/>
          <p14:tracePt t="168711" x="7734300" y="573088"/>
          <p14:tracePt t="168725" x="7734300" y="560388"/>
          <p14:tracePt t="168752" x="7734300" y="547688"/>
          <p14:tracePt t="168766" x="7734300" y="536575"/>
          <p14:tracePt t="168779" x="7734300" y="523875"/>
          <p14:tracePt t="168800" x="7734300" y="511175"/>
          <p14:tracePt t="168814" x="7734300" y="500063"/>
          <p14:tracePt t="168828" x="7734300" y="487363"/>
          <p14:tracePt t="168842" x="7734300" y="474663"/>
          <p14:tracePt t="168849" x="7734300" y="463550"/>
          <p14:tracePt t="168856" x="7734300" y="450850"/>
          <p14:tracePt t="168875" x="7734300" y="427038"/>
          <p14:tracePt t="168876" x="7734300" y="414338"/>
          <p14:tracePt t="168883" x="7734300" y="401638"/>
          <p14:tracePt t="168890" x="7747000" y="365125"/>
          <p14:tracePt t="168897" x="7747000" y="354013"/>
          <p14:tracePt t="168904" x="7747000" y="328613"/>
          <p14:tracePt t="168911" x="7758113" y="304800"/>
          <p14:tracePt t="168918" x="7758113" y="279400"/>
          <p14:tracePt t="168926" x="7770813" y="219075"/>
          <p14:tracePt t="168932" x="7783513" y="133350"/>
          <p14:tracePt t="168938" x="7783513" y="73025"/>
          <p14:tracePt t="168946" x="7783513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40705" cy="1325563"/>
          </a:xfrm>
        </p:spPr>
        <p:txBody>
          <a:bodyPr/>
          <a:lstStyle/>
          <a:p>
            <a:r>
              <a:rPr lang="en-ZA" u="sng" dirty="0">
                <a:solidFill>
                  <a:schemeClr val="bg1"/>
                </a:solidFill>
              </a:rPr>
              <a:t>Equation of a 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CE2C5C-4885-37EF-9BE0-4D6125B02A41}"/>
              </a:ext>
            </a:extLst>
          </p:cNvPr>
          <p:cNvSpPr txBox="1"/>
          <p:nvPr/>
        </p:nvSpPr>
        <p:spPr>
          <a:xfrm>
            <a:off x="6806227" y="4886413"/>
            <a:ext cx="3835270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</a:rPr>
              <a:t>You need the co-ordinates of </a:t>
            </a:r>
            <a:r>
              <a:rPr lang="en-ZA" sz="2000" b="1" dirty="0">
                <a:solidFill>
                  <a:srgbClr val="0070C0"/>
                </a:solidFill>
              </a:rPr>
              <a:t>One</a:t>
            </a:r>
          </a:p>
          <a:p>
            <a:r>
              <a:rPr lang="en-ZA" sz="2000" dirty="0">
                <a:solidFill>
                  <a:schemeClr val="bg1"/>
                </a:solidFill>
              </a:rPr>
              <a:t> </a:t>
            </a:r>
            <a:r>
              <a:rPr lang="en-ZA" sz="2000" b="1" dirty="0">
                <a:solidFill>
                  <a:srgbClr val="0070C0"/>
                </a:solidFill>
              </a:rPr>
              <a:t>point</a:t>
            </a:r>
            <a:r>
              <a:rPr lang="en-ZA" sz="2000" dirty="0">
                <a:solidFill>
                  <a:schemeClr val="bg1"/>
                </a:solidFill>
              </a:rPr>
              <a:t> and the</a:t>
            </a:r>
            <a:r>
              <a:rPr lang="en-ZA" sz="2000" b="1" dirty="0">
                <a:solidFill>
                  <a:srgbClr val="0070C0"/>
                </a:solidFill>
              </a:rPr>
              <a:t> gradient </a:t>
            </a:r>
            <a:r>
              <a:rPr lang="en-ZA" sz="2000" dirty="0">
                <a:solidFill>
                  <a:schemeClr val="bg1"/>
                </a:solidFill>
              </a:rPr>
              <a:t>to find the equation of a straight line.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FBCCBA3-CCA0-57D0-4DA6-26B1F736CFAD}"/>
                  </a:ext>
                </a:extLst>
              </p:cNvPr>
              <p:cNvSpPr txBox="1"/>
              <p:nvPr/>
            </p:nvSpPr>
            <p:spPr>
              <a:xfrm>
                <a:off x="2227117" y="2655205"/>
                <a:ext cx="2268500" cy="584775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𝑚𝑥</m:t>
                      </m:r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ZA" sz="28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FBCCBA3-CCA0-57D0-4DA6-26B1F736CF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7117" y="2655205"/>
                <a:ext cx="2268500" cy="5847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23F7BADA-1F13-D669-3717-358287CCD146}"/>
              </a:ext>
            </a:extLst>
          </p:cNvPr>
          <p:cNvSpPr/>
          <p:nvPr/>
        </p:nvSpPr>
        <p:spPr>
          <a:xfrm>
            <a:off x="2088389" y="2445862"/>
            <a:ext cx="2544041" cy="9170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8D29B13-5EFA-D1C7-33EB-449B78C33758}"/>
                  </a:ext>
                </a:extLst>
              </p:cNvPr>
              <p:cNvSpPr txBox="1"/>
              <p:nvPr/>
            </p:nvSpPr>
            <p:spPr>
              <a:xfrm>
                <a:off x="1409517" y="4291855"/>
                <a:ext cx="3805513" cy="584775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af-ZA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f-ZA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af-ZA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af-ZA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f-ZA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af-ZA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af-ZA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ZA" sz="28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8D29B13-5EFA-D1C7-33EB-449B78C337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9517" y="4291855"/>
                <a:ext cx="3805513" cy="5847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32E044E6-5E19-63D4-01EE-18BA5FA6980C}"/>
              </a:ext>
            </a:extLst>
          </p:cNvPr>
          <p:cNvSpPr/>
          <p:nvPr/>
        </p:nvSpPr>
        <p:spPr>
          <a:xfrm>
            <a:off x="1308889" y="4118127"/>
            <a:ext cx="3976256" cy="9170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64C0FDF-4993-18EC-7C60-31D999C22F9B}"/>
                  </a:ext>
                </a:extLst>
              </p:cNvPr>
              <p:cNvSpPr txBox="1"/>
              <p:nvPr/>
            </p:nvSpPr>
            <p:spPr>
              <a:xfrm>
                <a:off x="7267873" y="2940270"/>
                <a:ext cx="2353206" cy="40011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af-ZA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ZA" sz="2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    gradient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64C0FDF-4993-18EC-7C60-31D999C22F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7873" y="2940270"/>
                <a:ext cx="2353206" cy="400110"/>
              </a:xfrm>
              <a:prstGeom prst="rect">
                <a:avLst/>
              </a:prstGeom>
              <a:blipFill>
                <a:blip r:embed="rId6"/>
                <a:stretch>
                  <a:fillRect t="-5882" b="-23529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13FDB066-357D-9724-8896-EECADDAE41D5}"/>
              </a:ext>
            </a:extLst>
          </p:cNvPr>
          <p:cNvSpPr/>
          <p:nvPr/>
        </p:nvSpPr>
        <p:spPr>
          <a:xfrm>
            <a:off x="7134520" y="2851353"/>
            <a:ext cx="2550974" cy="122282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3A5388F-1A68-59D4-D7D6-BB28503C1B34}"/>
                  </a:ext>
                </a:extLst>
              </p:cNvPr>
              <p:cNvSpPr txBox="1"/>
              <p:nvPr/>
            </p:nvSpPr>
            <p:spPr>
              <a:xfrm>
                <a:off x="7288654" y="3585153"/>
                <a:ext cx="2353206" cy="40011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af-ZA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ZA" sz="20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      y-intercept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3A5388F-1A68-59D4-D7D6-BB28503C1B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8654" y="3585153"/>
                <a:ext cx="2353206" cy="400110"/>
              </a:xfrm>
              <a:prstGeom prst="rect">
                <a:avLst/>
              </a:prstGeom>
              <a:blipFill>
                <a:blip r:embed="rId7"/>
                <a:stretch>
                  <a:fillRect t="-5882" b="-23529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16C30B96-F6B0-064B-419D-B52BE819623C}"/>
              </a:ext>
            </a:extLst>
          </p:cNvPr>
          <p:cNvSpPr/>
          <p:nvPr/>
        </p:nvSpPr>
        <p:spPr>
          <a:xfrm>
            <a:off x="6685420" y="4706938"/>
            <a:ext cx="4076884" cy="132556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105" name="Audio 104">
            <a:hlinkClick r:id="" action="ppaction://media"/>
            <a:extLst>
              <a:ext uri="{FF2B5EF4-FFF2-40B4-BE49-F238E27FC236}">
                <a16:creationId xmlns:a16="http://schemas.microsoft.com/office/drawing/2014/main" id="{33169944-46F5-0D72-4FCB-0547EE1CA6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7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685"/>
    </mc:Choice>
    <mc:Fallback xmlns="">
      <p:transition spd="slow" advTm="105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69" x="7416800" y="1120775"/>
          <p14:tracePt t="5760" x="7223125" y="1144588"/>
          <p14:tracePt t="5766" x="6967538" y="1181100"/>
          <p14:tracePt t="5773" x="6796088" y="1193800"/>
          <p14:tracePt t="5781" x="6589713" y="1193800"/>
          <p14:tracePt t="5787" x="6407150" y="1217613"/>
          <p14:tracePt t="5794" x="6272213" y="1230313"/>
          <p14:tracePt t="5801" x="6102350" y="1243013"/>
          <p14:tracePt t="5808" x="5943600" y="1254125"/>
          <p14:tracePt t="5815" x="5761038" y="1279525"/>
          <p14:tracePt t="5822" x="5627688" y="1290638"/>
          <p14:tracePt t="5829" x="5481638" y="1290638"/>
          <p14:tracePt t="5835" x="5346700" y="1316038"/>
          <p14:tracePt t="5842" x="5213350" y="1352550"/>
          <p14:tracePt t="5849" x="5114925" y="1389063"/>
          <p14:tracePt t="5856" x="5018088" y="1436688"/>
          <p14:tracePt t="5864" x="4908550" y="1473200"/>
          <p14:tracePt t="5870" x="4848225" y="1473200"/>
          <p14:tracePt t="5877" x="4738688" y="1473200"/>
          <p14:tracePt t="5883" x="4676775" y="1485900"/>
          <p14:tracePt t="5891" x="4616450" y="1485900"/>
          <p14:tracePt t="5900" x="4591050" y="1485900"/>
          <p14:tracePt t="5905" x="4543425" y="1485900"/>
          <p14:tracePt t="5911" x="4494213" y="1509713"/>
          <p14:tracePt t="5919" x="4445000" y="1546225"/>
          <p14:tracePt t="5925" x="4397375" y="1584325"/>
          <p14:tracePt t="5931" x="4371975" y="1584325"/>
          <p14:tracePt t="5939" x="4348163" y="1595438"/>
          <p14:tracePt t="5950" x="4335463" y="1608138"/>
          <p14:tracePt t="5952" x="4311650" y="1620838"/>
          <p14:tracePt t="5960" x="4298950" y="1620838"/>
          <p14:tracePt t="5967" x="4287838" y="1631950"/>
          <p14:tracePt t="5982" x="4251325" y="1644650"/>
          <p14:tracePt t="5988" x="4238625" y="1644650"/>
          <p14:tracePt t="5995" x="4225925" y="1657350"/>
          <p14:tracePt t="6001" x="4214813" y="1668463"/>
          <p14:tracePt t="6008" x="4202113" y="1668463"/>
          <p14:tracePt t="6015" x="4178300" y="1681163"/>
          <p14:tracePt t="6022" x="4165600" y="1704975"/>
          <p14:tracePt t="6030" x="4141788" y="1717675"/>
          <p14:tracePt t="6036" x="4116388" y="1730375"/>
          <p14:tracePt t="6043" x="4105275" y="1741488"/>
          <p14:tracePt t="6050" x="4092575" y="1754188"/>
          <p14:tracePt t="6057" x="4056063" y="1778000"/>
          <p14:tracePt t="6065" x="4032250" y="1790700"/>
          <p14:tracePt t="6070" x="4006850" y="1827213"/>
          <p14:tracePt t="6077" x="3983038" y="1851025"/>
          <p14:tracePt t="6084" x="3959225" y="1863725"/>
          <p14:tracePt t="6091" x="3946525" y="1876425"/>
          <p14:tracePt t="6100" x="3921125" y="1900238"/>
          <p14:tracePt t="6106" x="3897313" y="1924050"/>
          <p14:tracePt t="6112" x="3884613" y="1936750"/>
          <p14:tracePt t="6119" x="3860800" y="1949450"/>
          <p14:tracePt t="6127" x="3836988" y="1985963"/>
          <p14:tracePt t="6132" x="3800475" y="2070100"/>
          <p14:tracePt t="6140" x="3751263" y="2132013"/>
          <p14:tracePt t="6148" x="3751263" y="2192338"/>
          <p14:tracePt t="6154" x="3727450" y="2228850"/>
          <p14:tracePt t="6160" x="3714750" y="2290763"/>
          <p14:tracePt t="6167" x="3714750" y="2314575"/>
          <p14:tracePt t="6570" x="3665538" y="2290763"/>
          <p14:tracePt t="6576" x="3568700" y="2254250"/>
          <p14:tracePt t="6584" x="3409950" y="2192338"/>
          <p14:tracePt t="6590" x="3227388" y="2119313"/>
          <p14:tracePt t="6599" x="3044825" y="2082800"/>
          <p14:tracePt t="6605" x="2849563" y="2033588"/>
          <p14:tracePt t="6610" x="2740025" y="2009775"/>
          <p14:tracePt t="6617" x="2630488" y="1973263"/>
          <p14:tracePt t="6624" x="2546350" y="1949450"/>
          <p14:tracePt t="6631" x="2460625" y="1949450"/>
          <p14:tracePt t="6638" x="2374900" y="1949450"/>
          <p14:tracePt t="6644" x="2301875" y="1936750"/>
          <p14:tracePt t="6652" x="2252663" y="1936750"/>
          <p14:tracePt t="6658" x="2192338" y="1924050"/>
          <p14:tracePt t="6666" x="2132013" y="1912938"/>
          <p14:tracePt t="6672" x="2033588" y="1912938"/>
          <p14:tracePt t="6681" x="1960563" y="1912938"/>
          <p14:tracePt t="6687" x="1900238" y="1912938"/>
          <p14:tracePt t="6693" x="1827213" y="1924050"/>
          <p14:tracePt t="6701" x="1741488" y="1949450"/>
          <p14:tracePt t="6708" x="1704975" y="1973263"/>
          <p14:tracePt t="6715" x="1644650" y="1985963"/>
          <p14:tracePt t="6721" x="1595438" y="2009775"/>
          <p14:tracePt t="6727" x="1558925" y="2022475"/>
          <p14:tracePt t="6735" x="1535113" y="2046288"/>
          <p14:tracePt t="6741" x="1509713" y="2058988"/>
          <p14:tracePt t="6750" x="1485900" y="2058988"/>
          <p14:tracePt t="6756" x="1462088" y="2070100"/>
          <p14:tracePt t="6763" x="1449388" y="2082800"/>
          <p14:tracePt t="6769" x="1425575" y="2095500"/>
          <p14:tracePt t="6777" x="1389063" y="2106613"/>
          <p14:tracePt t="6783" x="1376363" y="2119313"/>
          <p14:tracePt t="6790" x="1352550" y="2132013"/>
          <p14:tracePt t="6799" x="1339850" y="2132013"/>
          <p14:tracePt t="6804" x="1327150" y="2143125"/>
          <p14:tracePt t="6811" x="1316038" y="2155825"/>
          <p14:tracePt t="6825" x="1303338" y="2168525"/>
          <p14:tracePt t="6839" x="1290638" y="2168525"/>
          <p14:tracePt t="6859" x="1290638" y="2179638"/>
          <p14:tracePt t="6887" x="1290638" y="2192338"/>
          <p14:tracePt t="6908" x="1290638" y="2205038"/>
          <p14:tracePt t="6922" x="1290638" y="2228850"/>
          <p14:tracePt t="6929" x="1290638" y="2278063"/>
          <p14:tracePt t="6935" x="1290638" y="2327275"/>
          <p14:tracePt t="6943" x="1303338" y="2363788"/>
          <p14:tracePt t="6949" x="1339850" y="2447925"/>
          <p14:tracePt t="6956" x="1376363" y="2520950"/>
          <p14:tracePt t="6964" x="1412875" y="2570163"/>
          <p14:tracePt t="6970" x="1449388" y="2667000"/>
          <p14:tracePt t="6977" x="1485900" y="2740025"/>
          <p14:tracePt t="6983" x="1546225" y="2851150"/>
          <p14:tracePt t="6998" x="1608138" y="2984500"/>
          <p14:tracePt t="7005" x="1644650" y="3033713"/>
          <p14:tracePt t="7012" x="1681163" y="3081338"/>
          <p14:tracePt t="7018" x="1728788" y="3130550"/>
          <p14:tracePt t="7025" x="1765300" y="3167063"/>
          <p14:tracePt t="7032" x="1803400" y="3216275"/>
          <p14:tracePt t="7040" x="1827213" y="3240088"/>
          <p14:tracePt t="7048" x="1839913" y="3252788"/>
          <p14:tracePt t="7053" x="1876425" y="3289300"/>
          <p14:tracePt t="7060" x="1936750" y="3325813"/>
          <p14:tracePt t="7067" x="1997075" y="3349625"/>
          <p14:tracePt t="7074" x="2058988" y="3398838"/>
          <p14:tracePt t="7081" x="2132013" y="3448050"/>
          <p14:tracePt t="7088" x="2205038" y="3471863"/>
          <p14:tracePt t="7095" x="2252663" y="3508375"/>
          <p14:tracePt t="7101" x="2301875" y="3521075"/>
          <p14:tracePt t="7109" x="2325688" y="3544888"/>
          <p14:tracePt t="7115" x="2351088" y="3544888"/>
          <p14:tracePt t="7122" x="2374900" y="3568700"/>
          <p14:tracePt t="7131" x="2387600" y="3568700"/>
          <p14:tracePt t="7136" x="2411413" y="3581400"/>
          <p14:tracePt t="7143" x="2424113" y="3581400"/>
          <p14:tracePt t="7150" x="2435225" y="3594100"/>
          <p14:tracePt t="7157" x="2447925" y="3594100"/>
          <p14:tracePt t="7171" x="2460625" y="3605213"/>
          <p14:tracePt t="7179" x="2471738" y="3605213"/>
          <p14:tracePt t="7204" x="2484438" y="3617913"/>
          <p14:tracePt t="7233" x="2497138" y="3617913"/>
          <p14:tracePt t="7249" x="2508250" y="3630613"/>
          <p14:tracePt t="7268" x="2520950" y="3630613"/>
          <p14:tracePt t="7281" x="2533650" y="3630613"/>
          <p14:tracePt t="7289" x="2533650" y="3641725"/>
          <p14:tracePt t="7296" x="2546350" y="3641725"/>
          <p14:tracePt t="7302" x="2557463" y="3641725"/>
          <p14:tracePt t="7316" x="2570163" y="3641725"/>
          <p14:tracePt t="7740" x="2606675" y="3630613"/>
          <p14:tracePt t="7746" x="2703513" y="3581400"/>
          <p14:tracePt t="7752" x="2801938" y="3521075"/>
          <p14:tracePt t="7760" x="2898775" y="3495675"/>
          <p14:tracePt t="7766" x="3008313" y="3448050"/>
          <p14:tracePt t="7772" x="3068638" y="3422650"/>
          <p14:tracePt t="7783" x="3117850" y="3409950"/>
          <p14:tracePt t="7787" x="3154363" y="3398838"/>
          <p14:tracePt t="7793" x="3190875" y="3386138"/>
          <p14:tracePt t="7800" x="3227388" y="3373438"/>
          <p14:tracePt t="7808" x="3252788" y="3373438"/>
          <p14:tracePt t="7814" x="3289300" y="3362325"/>
          <p14:tracePt t="7820" x="3313113" y="3362325"/>
          <p14:tracePt t="7828" x="3362325" y="3349625"/>
          <p14:tracePt t="7835" x="3435350" y="3349625"/>
          <p14:tracePt t="7841" x="3446463" y="3336925"/>
          <p14:tracePt t="7848" x="3471863" y="3336925"/>
          <p14:tracePt t="7855" x="3482975" y="3336925"/>
          <p14:tracePt t="7862" x="3495675" y="3336925"/>
          <p14:tracePt t="7877" x="3508375" y="3336925"/>
          <p14:tracePt t="7883" x="3508375" y="3325813"/>
          <p14:tracePt t="7904" x="3519488" y="3325813"/>
          <p14:tracePt t="7967" x="3532188" y="3325813"/>
          <p14:tracePt t="8042" x="3544888" y="3325813"/>
          <p14:tracePt t="8084" x="3556000" y="3325813"/>
          <p14:tracePt t="8111" x="3568700" y="3325813"/>
          <p14:tracePt t="8126" x="3592513" y="3313113"/>
          <p14:tracePt t="8133" x="3617913" y="3313113"/>
          <p14:tracePt t="8139" x="3641725" y="3313113"/>
          <p14:tracePt t="8148" x="3678238" y="3313113"/>
          <p14:tracePt t="8153" x="3714750" y="3300413"/>
          <p14:tracePt t="8159" x="3775075" y="3289300"/>
          <p14:tracePt t="8167" x="3811588" y="3289300"/>
          <p14:tracePt t="8174" x="3848100" y="3276600"/>
          <p14:tracePt t="8182" x="3884613" y="3263900"/>
          <p14:tracePt t="8188" x="3946525" y="3263900"/>
          <p14:tracePt t="8195" x="3959225" y="3252788"/>
          <p14:tracePt t="8201" x="3995738" y="3252788"/>
          <p14:tracePt t="8208" x="4019550" y="3240088"/>
          <p14:tracePt t="8215" x="4068763" y="3240088"/>
          <p14:tracePt t="8223" x="4116388" y="3227388"/>
          <p14:tracePt t="8229" x="4178300" y="3203575"/>
          <p14:tracePt t="8236" x="4202113" y="3203575"/>
          <p14:tracePt t="8243" x="4225925" y="3203575"/>
          <p14:tracePt t="8251" x="4251325" y="3190875"/>
          <p14:tracePt t="8256" x="4262438" y="3190875"/>
          <p14:tracePt t="8264" x="4287838" y="3179763"/>
          <p14:tracePt t="8271" x="4311650" y="3179763"/>
          <p14:tracePt t="8278" x="4324350" y="3167063"/>
          <p14:tracePt t="8284" x="4348163" y="3167063"/>
          <p14:tracePt t="8291" x="4371975" y="3154363"/>
          <p14:tracePt t="8300" x="4421188" y="3154363"/>
          <p14:tracePt t="8305" x="4457700" y="3143250"/>
          <p14:tracePt t="8313" x="4506913" y="3143250"/>
          <p14:tracePt t="8319" x="4530725" y="3130550"/>
          <p14:tracePt t="8326" x="4567238" y="3130550"/>
          <p14:tracePt t="8332" x="4627563" y="3106738"/>
          <p14:tracePt t="8340" x="4676775" y="3106738"/>
          <p14:tracePt t="8349" x="4738688" y="3081338"/>
          <p14:tracePt t="8354" x="4811713" y="3081338"/>
          <p14:tracePt t="8361" x="4884738" y="3070225"/>
          <p14:tracePt t="8367" x="4921250" y="3057525"/>
          <p14:tracePt t="8374" x="4945063" y="3044825"/>
          <p14:tracePt t="8381" x="4981575" y="3044825"/>
          <p14:tracePt t="8389" x="5018088" y="3044825"/>
          <p14:tracePt t="8395" x="5041900" y="3044825"/>
          <p14:tracePt t="8402" x="5054600" y="3033713"/>
          <p14:tracePt t="8409" x="5078413" y="3033713"/>
          <p14:tracePt t="8415" x="5091113" y="3008313"/>
          <p14:tracePt t="8423" x="5103813" y="3008313"/>
          <p14:tracePt t="8431" x="5114925" y="3008313"/>
          <p14:tracePt t="8436" x="5127625" y="2997200"/>
          <p14:tracePt t="8443" x="5151438" y="2997200"/>
          <p14:tracePt t="8450" x="5164138" y="2984500"/>
          <p14:tracePt t="8457" x="5176838" y="2984500"/>
          <p14:tracePt t="8465" x="5187950" y="2971800"/>
          <p14:tracePt t="8471" x="5213350" y="2971800"/>
          <p14:tracePt t="8478" x="5224463" y="2947988"/>
          <p14:tracePt t="8484" x="5260975" y="2935288"/>
          <p14:tracePt t="8492" x="5297488" y="2911475"/>
          <p14:tracePt t="8500" x="5322888" y="2887663"/>
          <p14:tracePt t="8506" x="5359400" y="2862263"/>
          <p14:tracePt t="8514" x="5383213" y="2838450"/>
          <p14:tracePt t="8519" x="5408613" y="2825750"/>
          <p14:tracePt t="8527" x="5432425" y="2801938"/>
          <p14:tracePt t="8533" x="5456238" y="2776538"/>
          <p14:tracePt t="8540" x="5456238" y="2765425"/>
          <p14:tracePt t="8547" x="5468938" y="2752725"/>
          <p14:tracePt t="8555" x="5481638" y="2740025"/>
          <p14:tracePt t="8561" x="5492750" y="2728913"/>
          <p14:tracePt t="8568" x="5505450" y="2716213"/>
          <p14:tracePt t="8575" x="5505450" y="2703513"/>
          <p14:tracePt t="8589" x="5518150" y="2692400"/>
          <p14:tracePt t="8598" x="5518150" y="2679700"/>
          <p14:tracePt t="8603" x="5518150" y="2667000"/>
          <p14:tracePt t="8624" x="5518150" y="2655888"/>
          <p14:tracePt t="8631" x="5518150" y="2643188"/>
          <p14:tracePt t="8638" x="5518150" y="2630488"/>
          <p14:tracePt t="8644" x="5518150" y="2619375"/>
          <p14:tracePt t="8651" x="5505450" y="2606675"/>
          <p14:tracePt t="8665" x="5505450" y="2593975"/>
          <p14:tracePt t="8672" x="5481638" y="2570163"/>
          <p14:tracePt t="8679" x="5468938" y="2557463"/>
          <p14:tracePt t="8686" x="5432425" y="2546350"/>
          <p14:tracePt t="8692" x="5359400" y="2520950"/>
          <p14:tracePt t="8700" x="5297488" y="2497138"/>
          <p14:tracePt t="8707" x="5237163" y="2473325"/>
          <p14:tracePt t="8714" x="5140325" y="2447925"/>
          <p14:tracePt t="8720" x="5067300" y="2424113"/>
          <p14:tracePt t="8727" x="4994275" y="2411413"/>
          <p14:tracePt t="8735" x="4932363" y="2400300"/>
          <p14:tracePt t="8740" x="4859338" y="2387600"/>
          <p14:tracePt t="8749" x="4811713" y="2387600"/>
          <p14:tracePt t="8755" x="4749800" y="2374900"/>
          <p14:tracePt t="8762" x="4689475" y="2363788"/>
          <p14:tracePt t="8769" x="4616450" y="2363788"/>
          <p14:tracePt t="8776" x="4579938" y="2363788"/>
          <p14:tracePt t="8783" x="4506913" y="2351088"/>
          <p14:tracePt t="8789" x="4470400" y="2351088"/>
          <p14:tracePt t="8799" x="4445000" y="2351088"/>
          <p14:tracePt t="8804" x="4408488" y="2351088"/>
          <p14:tracePt t="8810" x="4397375" y="2351088"/>
          <p14:tracePt t="8817" x="4384675" y="2338388"/>
          <p14:tracePt t="8825" x="4335463" y="2338388"/>
          <p14:tracePt t="8831" x="4298950" y="2338388"/>
          <p14:tracePt t="8838" x="4275138" y="2327275"/>
          <p14:tracePt t="8845" x="4238625" y="2314575"/>
          <p14:tracePt t="8852" x="4214813" y="2314575"/>
          <p14:tracePt t="8858" x="4189413" y="2301875"/>
          <p14:tracePt t="8865" x="4178300" y="2301875"/>
          <p14:tracePt t="8873" x="4152900" y="2301875"/>
          <p14:tracePt t="8880" x="4129088" y="2290763"/>
          <p14:tracePt t="8887" x="4116388" y="2290763"/>
          <p14:tracePt t="8894" x="4092575" y="2278063"/>
          <p14:tracePt t="8900" x="4056063" y="2278063"/>
          <p14:tracePt t="8907" x="4032250" y="2278063"/>
          <p14:tracePt t="8914" x="4006850" y="2278063"/>
          <p14:tracePt t="8922" x="3970338" y="2265363"/>
          <p14:tracePt t="8928" x="3933825" y="2265363"/>
          <p14:tracePt t="8935" x="3910013" y="2254250"/>
          <p14:tracePt t="8942" x="3884613" y="2254250"/>
          <p14:tracePt t="8948" x="3848100" y="2254250"/>
          <p14:tracePt t="8956" x="3824288" y="2241550"/>
          <p14:tracePt t="8964" x="3800475" y="2241550"/>
          <p14:tracePt t="8970" x="3763963" y="2241550"/>
          <p14:tracePt t="8976" x="3738563" y="2228850"/>
          <p14:tracePt t="8983" x="3714750" y="2228850"/>
          <p14:tracePt t="8998" x="3678238" y="2217738"/>
          <p14:tracePt t="9004" x="3665538" y="2217738"/>
          <p14:tracePt t="9011" x="3654425" y="2205038"/>
          <p14:tracePt t="9018" x="3641725" y="2205038"/>
          <p14:tracePt t="9025" x="3629025" y="2205038"/>
          <p14:tracePt t="9031" x="3605213" y="2192338"/>
          <p14:tracePt t="9039" x="3592513" y="2192338"/>
          <p14:tracePt t="9046" x="3581400" y="2192338"/>
          <p14:tracePt t="9052" x="3568700" y="2192338"/>
          <p14:tracePt t="9059" x="3556000" y="2192338"/>
          <p14:tracePt t="9066" x="3544888" y="2179638"/>
          <p14:tracePt t="9073" x="3532188" y="2179638"/>
          <p14:tracePt t="9082" x="3508375" y="2179638"/>
          <p14:tracePt t="9087" x="3495675" y="2179638"/>
          <p14:tracePt t="9094" x="3471863" y="2179638"/>
          <p14:tracePt t="9101" x="3459163" y="2179638"/>
          <p14:tracePt t="9108" x="3446463" y="2168525"/>
          <p14:tracePt t="9114" x="3422650" y="2168525"/>
          <p14:tracePt t="9121" x="3398838" y="2168525"/>
          <p14:tracePt t="9129" x="3386138" y="2168525"/>
          <p14:tracePt t="9135" x="3362325" y="2168525"/>
          <p14:tracePt t="9142" x="3336925" y="2168525"/>
          <p14:tracePt t="9149" x="3300413" y="2168525"/>
          <p14:tracePt t="9156" x="3289300" y="2168525"/>
          <p14:tracePt t="9164" x="3263900" y="2168525"/>
          <p14:tracePt t="9170" x="3240088" y="2168525"/>
          <p14:tracePt t="9178" x="3203575" y="2168525"/>
          <p14:tracePt t="9184" x="3178175" y="2168525"/>
          <p14:tracePt t="9191" x="3141663" y="2179638"/>
          <p14:tracePt t="9200" x="3117850" y="2179638"/>
          <p14:tracePt t="9205" x="3081338" y="2192338"/>
          <p14:tracePt t="9212" x="3057525" y="2192338"/>
          <p14:tracePt t="9219" x="3032125" y="2205038"/>
          <p14:tracePt t="9225" x="2995613" y="2205038"/>
          <p14:tracePt t="9232" x="2971800" y="2217738"/>
          <p14:tracePt t="9239" x="2947988" y="2228850"/>
          <p14:tracePt t="9249" x="2911475" y="2228850"/>
          <p14:tracePt t="9253" x="2898775" y="2241550"/>
          <p14:tracePt t="9260" x="2874963" y="2241550"/>
          <p14:tracePt t="9267" x="2849563" y="2254250"/>
          <p14:tracePt t="9273" x="2825750" y="2265363"/>
          <p14:tracePt t="9284" x="2813050" y="2265363"/>
          <p14:tracePt t="9288" x="2789238" y="2265363"/>
          <p14:tracePt t="9295" x="2789238" y="2278063"/>
          <p14:tracePt t="9301" x="2765425" y="2278063"/>
          <p14:tracePt t="9308" x="2752725" y="2278063"/>
          <p14:tracePt t="9315" x="2740025" y="2290763"/>
          <p14:tracePt t="9330" x="2716213" y="2290763"/>
          <p14:tracePt t="9337" x="2716213" y="2301875"/>
          <p14:tracePt t="9343" x="2703513" y="2301875"/>
          <p14:tracePt t="9349" x="2692400" y="2301875"/>
          <p14:tracePt t="9358" x="2679700" y="2301875"/>
          <p14:tracePt t="9365" x="2667000" y="2314575"/>
          <p14:tracePt t="9371" x="2655888" y="2327275"/>
          <p14:tracePt t="9378" x="2643188" y="2327275"/>
          <p14:tracePt t="9385" x="2630488" y="2338388"/>
          <p14:tracePt t="9391" x="2619375" y="2338388"/>
          <p14:tracePt t="9398" x="2606675" y="2338388"/>
          <p14:tracePt t="9406" x="2593975" y="2351088"/>
          <p14:tracePt t="9412" x="2582863" y="2363788"/>
          <p14:tracePt t="9419" x="2570163" y="2363788"/>
          <p14:tracePt t="9426" x="2557463" y="2363788"/>
          <p14:tracePt t="9433" x="2557463" y="2374900"/>
          <p14:tracePt t="9439" x="2546350" y="2374900"/>
          <p14:tracePt t="9448" x="2533650" y="2374900"/>
          <p14:tracePt t="9454" x="2520950" y="2374900"/>
          <p14:tracePt t="9460" x="2508250" y="2387600"/>
          <p14:tracePt t="9467" x="2497138" y="2387600"/>
          <p14:tracePt t="9475" x="2471738" y="2400300"/>
          <p14:tracePt t="9496" x="2460625" y="2400300"/>
          <p14:tracePt t="9502" x="2447925" y="2400300"/>
          <p14:tracePt t="9508" x="2447925" y="2411413"/>
          <p14:tracePt t="9515" x="2435225" y="2411413"/>
          <p14:tracePt t="9531" x="2424113" y="2411413"/>
          <p14:tracePt t="9544" x="2411413" y="2424113"/>
          <p14:tracePt t="9550" x="2398713" y="2424113"/>
          <p14:tracePt t="9572" x="2387600" y="2424113"/>
          <p14:tracePt t="9593" x="2374900" y="2436813"/>
          <p14:tracePt t="9606" x="2362200" y="2436813"/>
          <p14:tracePt t="9620" x="2351088" y="2436813"/>
          <p14:tracePt t="9641" x="2338388" y="2447925"/>
          <p14:tracePt t="9655" x="2325688" y="2447925"/>
          <p14:tracePt t="9675" x="2314575" y="2447925"/>
          <p14:tracePt t="9689" x="2301875" y="2447925"/>
          <p14:tracePt t="9702" x="2289175" y="2447925"/>
          <p14:tracePt t="9724" x="2278063" y="2447925"/>
          <p14:tracePt t="9731" x="2265363" y="2447925"/>
          <p14:tracePt t="9751" x="2252663" y="2447925"/>
          <p14:tracePt t="9772" x="2241550" y="2447925"/>
          <p14:tracePt t="9781" x="2241550" y="2436813"/>
          <p14:tracePt t="9793" x="2228850" y="2436813"/>
          <p14:tracePt t="9807" x="2216150" y="2436813"/>
          <p14:tracePt t="9828" x="2205038" y="2424113"/>
          <p14:tracePt t="9855" x="2192338" y="2424113"/>
          <p14:tracePt t="9883" x="2179638" y="2424113"/>
          <p14:tracePt t="9931" x="2168525" y="2424113"/>
          <p14:tracePt t="9979" x="2155825" y="2424113"/>
          <p14:tracePt t="10049" x="2143125" y="2424113"/>
          <p14:tracePt t="10126" x="2132013" y="2424113"/>
          <p14:tracePt t="10174" x="2119313" y="2424113"/>
          <p14:tracePt t="10202" x="2119313" y="2436813"/>
          <p14:tracePt t="10235" x="2106613" y="2436813"/>
          <p14:tracePt t="10263" x="2106613" y="2447925"/>
          <p14:tracePt t="10270" x="2095500" y="2447925"/>
          <p14:tracePt t="10305" x="2095500" y="2460625"/>
          <p14:tracePt t="10333" x="2082800" y="2460625"/>
          <p14:tracePt t="10339" x="2082800" y="2473325"/>
          <p14:tracePt t="10373" x="2070100" y="2473325"/>
          <p14:tracePt t="10416" x="2070100" y="2484438"/>
          <p14:tracePt t="10458" x="2070100" y="2497138"/>
          <p14:tracePt t="10491" x="2070100" y="2509838"/>
          <p14:tracePt t="10513" x="2070100" y="2520950"/>
          <p14:tracePt t="10526" x="2058988" y="2520950"/>
          <p14:tracePt t="10532" x="2058988" y="2533650"/>
          <p14:tracePt t="10568" x="2058988" y="2546350"/>
          <p14:tracePt t="10595" x="2058988" y="2557463"/>
          <p14:tracePt t="10616" x="2058988" y="2570163"/>
          <p14:tracePt t="10623" x="2058988" y="2582863"/>
          <p14:tracePt t="10637" x="2058988" y="2593975"/>
          <p14:tracePt t="10644" x="2058988" y="2606675"/>
          <p14:tracePt t="10651" x="2058988" y="2619375"/>
          <p14:tracePt t="10658" x="2058988" y="2630488"/>
          <p14:tracePt t="10664" x="2058988" y="2643188"/>
          <p14:tracePt t="10672" x="2058988" y="2655888"/>
          <p14:tracePt t="10679" x="2058988" y="2679700"/>
          <p14:tracePt t="10685" x="2070100" y="2716213"/>
          <p14:tracePt t="10692" x="2082800" y="2740025"/>
          <p14:tracePt t="10700" x="2082800" y="2765425"/>
          <p14:tracePt t="10706" x="2095500" y="2789238"/>
          <p14:tracePt t="10714" x="2095500" y="2801938"/>
          <p14:tracePt t="10719" x="2095500" y="2814638"/>
          <p14:tracePt t="10727" x="2095500" y="2825750"/>
          <p14:tracePt t="10734" x="2095500" y="2838450"/>
          <p14:tracePt t="10740" x="2095500" y="2851150"/>
          <p14:tracePt t="10750" x="2095500" y="2874963"/>
          <p14:tracePt t="10755" x="2095500" y="2887663"/>
          <p14:tracePt t="10762" x="2095500" y="2898775"/>
          <p14:tracePt t="10768" x="2106613" y="2924175"/>
          <p14:tracePt t="10776" x="2106613" y="2935288"/>
          <p14:tracePt t="10781" x="2106613" y="2947988"/>
          <p14:tracePt t="10789" x="2106613" y="2960688"/>
          <p14:tracePt t="10803" x="2106613" y="2971800"/>
          <p14:tracePt t="10810" x="2119313" y="2984500"/>
          <p14:tracePt t="10816" x="2119313" y="2997200"/>
          <p14:tracePt t="10824" x="2119313" y="3008313"/>
          <p14:tracePt t="10831" x="2119313" y="3021013"/>
          <p14:tracePt t="10838" x="2119313" y="3033713"/>
          <p14:tracePt t="10845" x="2132013" y="3044825"/>
          <p14:tracePt t="10851" x="2132013" y="3057525"/>
          <p14:tracePt t="10864" x="2132013" y="3081338"/>
          <p14:tracePt t="10880" x="2143125" y="3106738"/>
          <p14:tracePt t="10893" x="2143125" y="3130550"/>
          <p14:tracePt t="10901" x="2143125" y="3143250"/>
          <p14:tracePt t="10907" x="2143125" y="3154363"/>
          <p14:tracePt t="10921" x="2155825" y="3179763"/>
          <p14:tracePt t="10934" x="2155825" y="3190875"/>
          <p14:tracePt t="10942" x="2155825" y="3203575"/>
          <p14:tracePt t="10955" x="2155825" y="3216275"/>
          <p14:tracePt t="10963" x="2155825" y="3227388"/>
          <p14:tracePt t="10969" x="2168525" y="3240088"/>
          <p14:tracePt t="10976" x="2168525" y="3263900"/>
          <p14:tracePt t="10982" x="2168525" y="3276600"/>
          <p14:tracePt t="10998" x="2179638" y="3289300"/>
          <p14:tracePt t="11011" x="2179638" y="3300413"/>
          <p14:tracePt t="11017" x="2179638" y="3313113"/>
          <p14:tracePt t="11031" x="2179638" y="3325813"/>
          <p14:tracePt t="11038" x="2179638" y="3336925"/>
          <p14:tracePt t="11059" x="2179638" y="3349625"/>
          <p14:tracePt t="11073" x="2192338" y="3349625"/>
          <p14:tracePt t="11081" x="2192338" y="3362325"/>
          <p14:tracePt t="11086" x="2192338" y="3373438"/>
          <p14:tracePt t="11093" x="2192338" y="3386138"/>
          <p14:tracePt t="11100" x="2192338" y="3398838"/>
          <p14:tracePt t="11107" x="2205038" y="3409950"/>
          <p14:tracePt t="11621" x="2205038" y="3422650"/>
          <p14:tracePt t="11635" x="2205038" y="3435350"/>
          <p14:tracePt t="11641" x="2192338" y="3435350"/>
          <p14:tracePt t="11655" x="2192338" y="3448050"/>
          <p14:tracePt t="11661" x="2179638" y="3459163"/>
          <p14:tracePt t="11668" x="2179638" y="3471863"/>
          <p14:tracePt t="11674" x="2168525" y="3471863"/>
          <p14:tracePt t="11689" x="2168525" y="3484563"/>
          <p14:tracePt t="11702" x="2155825" y="3495675"/>
          <p14:tracePt t="11709" x="2143125" y="3508375"/>
          <p14:tracePt t="11723" x="2143125" y="3521075"/>
          <p14:tracePt t="11731" x="2132013" y="3521075"/>
          <p14:tracePt t="11737" x="2132013" y="3532188"/>
          <p14:tracePt t="11751" x="2119313" y="3532188"/>
          <p14:tracePt t="11758" x="2119313" y="3544888"/>
          <p14:tracePt t="11785" x="2106613" y="3557588"/>
          <p14:tracePt t="11806" x="2095500" y="3568700"/>
          <p14:tracePt t="11827" x="2082800" y="3568700"/>
          <p14:tracePt t="11890" x="2070100" y="3568700"/>
          <p14:tracePt t="11951" x="2082800" y="3568700"/>
          <p14:tracePt t="11958" x="2095500" y="3568700"/>
          <p14:tracePt t="11964" x="2106613" y="3568700"/>
          <p14:tracePt t="11972" x="2132013" y="3568700"/>
          <p14:tracePt t="11981" x="2155825" y="3568700"/>
          <p14:tracePt t="11987" x="2168525" y="3568700"/>
          <p14:tracePt t="11993" x="2192338" y="3568700"/>
          <p14:tracePt t="12000" x="2216150" y="3568700"/>
          <p14:tracePt t="12007" x="2241550" y="3568700"/>
          <p14:tracePt t="12014" x="2252663" y="3568700"/>
          <p14:tracePt t="12020" x="2278063" y="3568700"/>
          <p14:tracePt t="12028" x="2289175" y="3557588"/>
          <p14:tracePt t="12034" x="2314575" y="3557588"/>
          <p14:tracePt t="12041" x="2338388" y="3557588"/>
          <p14:tracePt t="12055" x="2351088" y="3557588"/>
          <p14:tracePt t="12062" x="2362200" y="3557588"/>
          <p14:tracePt t="12068" x="2387600" y="3544888"/>
          <p14:tracePt t="12076" x="2398713" y="3544888"/>
          <p14:tracePt t="12082" x="2424113" y="3544888"/>
          <p14:tracePt t="12089" x="2435225" y="3544888"/>
          <p14:tracePt t="12099" x="2460625" y="3544888"/>
          <p14:tracePt t="12103" x="2484438" y="3532188"/>
          <p14:tracePt t="12110" x="2497138" y="3532188"/>
          <p14:tracePt t="12117" x="2520950" y="3532188"/>
          <p14:tracePt t="12125" x="2533650" y="3532188"/>
          <p14:tracePt t="12131" x="2570163" y="3532188"/>
          <p14:tracePt t="12138" x="2582863" y="3532188"/>
          <p14:tracePt t="12145" x="2619375" y="3532188"/>
          <p14:tracePt t="12151" x="2655888" y="3532188"/>
          <p14:tracePt t="12159" x="2679700" y="3532188"/>
          <p14:tracePt t="12165" x="2703513" y="3532188"/>
          <p14:tracePt t="12173" x="2752725" y="3532188"/>
          <p14:tracePt t="12180" x="2789238" y="3532188"/>
          <p14:tracePt t="12187" x="2825750" y="3532188"/>
          <p14:tracePt t="12194" x="2849563" y="3532188"/>
          <p14:tracePt t="12200" x="2886075" y="3532188"/>
          <p14:tracePt t="12207" x="2935288" y="3532188"/>
          <p14:tracePt t="12215" x="2984500" y="3544888"/>
          <p14:tracePt t="12220" x="3044825" y="3544888"/>
          <p14:tracePt t="12228" x="3081338" y="3544888"/>
          <p14:tracePt t="12235" x="3105150" y="3544888"/>
          <p14:tracePt t="12242" x="3141663" y="3544888"/>
          <p14:tracePt t="12248" x="3154363" y="3544888"/>
          <p14:tracePt t="12256" x="3178175" y="3544888"/>
          <p14:tracePt t="12264" x="3214688" y="3544888"/>
          <p14:tracePt t="12269" x="3240088" y="3544888"/>
          <p14:tracePt t="12276" x="3263900" y="3544888"/>
          <p14:tracePt t="12283" x="3325813" y="3544888"/>
          <p14:tracePt t="12290" x="3386138" y="3544888"/>
          <p14:tracePt t="12300" x="3446463" y="3544888"/>
          <p14:tracePt t="12305" x="3519488" y="3544888"/>
          <p14:tracePt t="12312" x="3568700" y="3544888"/>
          <p14:tracePt t="12318" x="3617913" y="3544888"/>
          <p14:tracePt t="12325" x="3690938" y="3544888"/>
          <p14:tracePt t="12333" x="3763963" y="3544888"/>
          <p14:tracePt t="12339" x="3836988" y="3544888"/>
          <p14:tracePt t="12346" x="3884613" y="3544888"/>
          <p14:tracePt t="12353" x="3933825" y="3544888"/>
          <p14:tracePt t="12359" x="3970338" y="3544888"/>
          <p14:tracePt t="12366" x="3983038" y="3544888"/>
          <p14:tracePt t="12373" x="4019550" y="3544888"/>
          <p14:tracePt t="12381" x="4032250" y="3544888"/>
          <p14:tracePt t="12387" x="4056063" y="3544888"/>
          <p14:tracePt t="12393" x="4068763" y="3544888"/>
          <p14:tracePt t="12401" x="4079875" y="3544888"/>
          <p14:tracePt t="12408" x="4092575" y="3544888"/>
          <p14:tracePt t="12415" x="4105275" y="3544888"/>
          <p14:tracePt t="12422" x="4116388" y="3544888"/>
          <p14:tracePt t="12430" x="4129088" y="3544888"/>
          <p14:tracePt t="12435" x="4141788" y="3544888"/>
          <p14:tracePt t="12449" x="4152900" y="3544888"/>
          <p14:tracePt t="12456" x="4165600" y="3544888"/>
          <p14:tracePt t="12464" x="4178300" y="3544888"/>
          <p14:tracePt t="12470" x="4189413" y="3544888"/>
          <p14:tracePt t="12476" x="4202113" y="3544888"/>
          <p14:tracePt t="12483" x="4214813" y="3544888"/>
          <p14:tracePt t="12491" x="4225925" y="3544888"/>
          <p14:tracePt t="12500" x="4251325" y="3544888"/>
          <p14:tracePt t="12505" x="4275138" y="3544888"/>
          <p14:tracePt t="12512" x="4287838" y="3544888"/>
          <p14:tracePt t="12519" x="4311650" y="3557588"/>
          <p14:tracePt t="12525" x="4324350" y="3557588"/>
          <p14:tracePt t="12532" x="4348163" y="3568700"/>
          <p14:tracePt t="12539" x="4384675" y="3568700"/>
          <p14:tracePt t="12548" x="4433888" y="3568700"/>
          <p14:tracePt t="12553" x="4457700" y="3581400"/>
          <p14:tracePt t="12560" x="4494213" y="3581400"/>
          <p14:tracePt t="12568" x="4518025" y="3594100"/>
          <p14:tracePt t="12574" x="4543425" y="3594100"/>
          <p14:tracePt t="12581" x="4554538" y="3594100"/>
          <p14:tracePt t="12588" x="4591050" y="3594100"/>
          <p14:tracePt t="12595" x="4603750" y="3594100"/>
          <p14:tracePt t="12601" x="4616450" y="3594100"/>
          <p14:tracePt t="12609" x="4640263" y="3605213"/>
          <p14:tracePt t="12622" x="4652963" y="3605213"/>
          <p14:tracePt t="12629" x="4665663" y="3605213"/>
          <p14:tracePt t="12637" x="4676775" y="3605213"/>
          <p14:tracePt t="12657" x="4689475" y="3605213"/>
          <p14:tracePt t="12678" x="4702175" y="3605213"/>
          <p14:tracePt t="12706" x="4713288" y="3605213"/>
          <p14:tracePt t="12727" x="4725988" y="3605213"/>
          <p14:tracePt t="12775" x="4738688" y="3605213"/>
          <p14:tracePt t="12824" x="4749800" y="3617913"/>
          <p14:tracePt t="14022" x="4749800" y="3557588"/>
          <p14:tracePt t="14033" x="4786313" y="3459163"/>
          <p14:tracePt t="14035" x="4786313" y="3398838"/>
          <p14:tracePt t="14042" x="4822825" y="3289300"/>
          <p14:tracePt t="14053" x="4835525" y="3203575"/>
          <p14:tracePt t="14055" x="4848225" y="3154363"/>
          <p14:tracePt t="14064" x="4859338" y="3094038"/>
          <p14:tracePt t="14069" x="4884738" y="3033713"/>
          <p14:tracePt t="14076" x="4895850" y="2984500"/>
          <p14:tracePt t="14083" x="4908550" y="2960688"/>
          <p14:tracePt t="14089" x="4921250" y="2911475"/>
          <p14:tracePt t="14095" x="4932363" y="2898775"/>
          <p14:tracePt t="14102" x="4945063" y="2862263"/>
          <p14:tracePt t="14110" x="4957763" y="2851150"/>
          <p14:tracePt t="14116" x="4968875" y="2825750"/>
          <p14:tracePt t="14123" x="4968875" y="2814638"/>
          <p14:tracePt t="14130" x="4981575" y="2814638"/>
          <p14:tracePt t="14138" x="4981575" y="2801938"/>
          <p14:tracePt t="14144" x="4994275" y="2789238"/>
          <p14:tracePt t="14172" x="4994275" y="2776538"/>
          <p14:tracePt t="14180" x="5005388" y="2776538"/>
          <p14:tracePt t="14193" x="5005388" y="2765425"/>
          <p14:tracePt t="14228" x="5005388" y="2752725"/>
          <p14:tracePt t="14255" x="5005388" y="2740025"/>
          <p14:tracePt t="14276" x="5005388" y="2728913"/>
          <p14:tracePt t="14311" x="5005388" y="2716213"/>
          <p14:tracePt t="14318" x="5005388" y="2703513"/>
          <p14:tracePt t="14331" x="5005388" y="2692400"/>
          <p14:tracePt t="14346" x="5005388" y="2679700"/>
          <p14:tracePt t="14352" x="5005388" y="2667000"/>
          <p14:tracePt t="14366" x="5005388" y="2655888"/>
          <p14:tracePt t="14373" x="5005388" y="2643188"/>
          <p14:tracePt t="14380" x="5005388" y="2630488"/>
          <p14:tracePt t="14387" x="5005388" y="2619375"/>
          <p14:tracePt t="14394" x="5005388" y="2606675"/>
          <p14:tracePt t="14407" x="5005388" y="2593975"/>
          <p14:tracePt t="14421" x="5005388" y="2582863"/>
          <p14:tracePt t="14442" x="5018088" y="2570163"/>
          <p14:tracePt t="14450" x="5018088" y="2557463"/>
          <p14:tracePt t="14469" x="5018088" y="2546350"/>
          <p14:tracePt t="14483" x="5018088" y="2533650"/>
          <p14:tracePt t="14490" x="5018088" y="2520950"/>
          <p14:tracePt t="14505" x="5018088" y="2509838"/>
          <p14:tracePt t="14518" x="5018088" y="2497138"/>
          <p14:tracePt t="14525" x="5018088" y="2484438"/>
          <p14:tracePt t="14546" x="5018088" y="2473325"/>
          <p14:tracePt t="14566" x="5018088" y="2460625"/>
          <p14:tracePt t="14581" x="5018088" y="2447925"/>
          <p14:tracePt t="14601" x="5018088" y="2436813"/>
          <p14:tracePt t="14614" x="5018088" y="2424113"/>
          <p14:tracePt t="14629" x="5018088" y="2411413"/>
          <p14:tracePt t="14643" x="5018088" y="2387600"/>
          <p14:tracePt t="14649" x="5018088" y="2374900"/>
          <p14:tracePt t="14656" x="5005388" y="2374900"/>
          <p14:tracePt t="14664" x="5005388" y="2363788"/>
          <p14:tracePt t="14670" x="4994275" y="2351088"/>
          <p14:tracePt t="14677" x="4994275" y="2338388"/>
          <p14:tracePt t="14684" x="4981575" y="2338388"/>
          <p14:tracePt t="14692" x="4968875" y="2327275"/>
          <p14:tracePt t="14700" x="4968875" y="2314575"/>
          <p14:tracePt t="14705" x="4957763" y="2301875"/>
          <p14:tracePt t="14712" x="4945063" y="2290763"/>
          <p14:tracePt t="14726" x="4932363" y="2278063"/>
          <p14:tracePt t="14732" x="4921250" y="2278063"/>
          <p14:tracePt t="14739" x="4921250" y="2265363"/>
          <p14:tracePt t="14749" x="4908550" y="2265363"/>
          <p14:tracePt t="14752" x="4895850" y="2254250"/>
          <p14:tracePt t="14761" x="4895850" y="2241550"/>
          <p14:tracePt t="14766" x="4884738" y="2241550"/>
          <p14:tracePt t="14774" x="4872038" y="2241550"/>
          <p14:tracePt t="14782" x="4859338" y="2228850"/>
          <p14:tracePt t="14788" x="4848225" y="2217738"/>
          <p14:tracePt t="22932" x="4835525" y="2205038"/>
          <p14:tracePt t="22939" x="4786313" y="2168525"/>
          <p14:tracePt t="22946" x="4749800" y="2132013"/>
          <p14:tracePt t="22952" x="4676775" y="2070100"/>
          <p14:tracePt t="22960" x="4591050" y="2009775"/>
          <p14:tracePt t="22967" x="4518025" y="1973263"/>
          <p14:tracePt t="22973" x="4445000" y="1924050"/>
          <p14:tracePt t="22985" x="4371975" y="1876425"/>
          <p14:tracePt t="22991" x="4335463" y="1839913"/>
          <p14:tracePt t="22994" x="4287838" y="1803400"/>
          <p14:tracePt t="23001" x="4238625" y="1766888"/>
          <p14:tracePt t="23008" x="4178300" y="1730375"/>
          <p14:tracePt t="23017" x="4129088" y="1704975"/>
          <p14:tracePt t="23021" x="4079875" y="1681163"/>
          <p14:tracePt t="23028" x="4056063" y="1681163"/>
          <p14:tracePt t="23035" x="4043363" y="1681163"/>
          <p14:tracePt t="23042" x="4019550" y="1657350"/>
          <p14:tracePt t="23049" x="4006850" y="1657350"/>
          <p14:tracePt t="23055" x="3995738" y="1644650"/>
          <p14:tracePt t="23063" x="3970338" y="1644650"/>
          <p14:tracePt t="23070" x="3959225" y="1631950"/>
          <p14:tracePt t="23077" x="3933825" y="1620838"/>
          <p14:tracePt t="23083" x="3921125" y="1608138"/>
          <p14:tracePt t="23090" x="3910013" y="1608138"/>
          <p14:tracePt t="23099" x="3884613" y="1608138"/>
          <p14:tracePt t="23104" x="3873500" y="1608138"/>
          <p14:tracePt t="23111" x="3860800" y="1595438"/>
          <p14:tracePt t="23118" x="3848100" y="1595438"/>
          <p14:tracePt t="23125" x="3836988" y="1595438"/>
          <p14:tracePt t="23131" x="3811588" y="1595438"/>
          <p14:tracePt t="23151" x="3800475" y="1595438"/>
          <p14:tracePt t="23152" x="3775075" y="1595438"/>
          <p14:tracePt t="23160" x="3763963" y="1584325"/>
          <p14:tracePt t="23167" x="3751263" y="1584325"/>
          <p14:tracePt t="23173" x="3738563" y="1584325"/>
          <p14:tracePt t="23180" x="3714750" y="1584325"/>
          <p14:tracePt t="23188" x="3702050" y="1571625"/>
          <p14:tracePt t="23195" x="3690938" y="1571625"/>
          <p14:tracePt t="23201" x="3654425" y="1571625"/>
          <p14:tracePt t="23208" x="3629025" y="1571625"/>
          <p14:tracePt t="23214" x="3617913" y="1571625"/>
          <p14:tracePt t="23222" x="3581400" y="1571625"/>
          <p14:tracePt t="23230" x="3568700" y="1571625"/>
          <p14:tracePt t="23236" x="3532188" y="1571625"/>
          <p14:tracePt t="23243" x="3495675" y="1571625"/>
          <p14:tracePt t="23249" x="3471863" y="1558925"/>
          <p14:tracePt t="23257" x="3459163" y="1558925"/>
          <p14:tracePt t="23264" x="3409950" y="1558925"/>
          <p14:tracePt t="23270" x="3386138" y="1558925"/>
          <p14:tracePt t="23279" x="3362325" y="1558925"/>
          <p14:tracePt t="23284" x="3325813" y="1558925"/>
          <p14:tracePt t="23291" x="3300413" y="1558925"/>
          <p14:tracePt t="23299" x="3252788" y="1558925"/>
          <p14:tracePt t="23305" x="3190875" y="1558925"/>
          <p14:tracePt t="23313" x="3167063" y="1558925"/>
          <p14:tracePt t="23318" x="3130550" y="1558925"/>
          <p14:tracePt t="23325" x="3105150" y="1558925"/>
          <p14:tracePt t="23332" x="3081338" y="1571625"/>
          <p14:tracePt t="23339" x="3057525" y="1584325"/>
          <p14:tracePt t="23348" x="3021013" y="1584325"/>
          <p14:tracePt t="23360" x="3008313" y="1584325"/>
          <p14:tracePt t="23367" x="2971800" y="1595438"/>
          <p14:tracePt t="23374" x="2959100" y="1595438"/>
          <p14:tracePt t="23380" x="2922588" y="1595438"/>
          <p14:tracePt t="23388" x="2911475" y="1608138"/>
          <p14:tracePt t="23397" x="2886075" y="1608138"/>
          <p14:tracePt t="23402" x="2849563" y="1608138"/>
          <p14:tracePt t="23408" x="2838450" y="1620838"/>
          <p14:tracePt t="23415" x="2813050" y="1631950"/>
          <p14:tracePt t="23422" x="2801938" y="1631950"/>
          <p14:tracePt t="23430" x="2776538" y="1644650"/>
          <p14:tracePt t="23436" x="2752725" y="1644650"/>
          <p14:tracePt t="23444" x="2716213" y="1668463"/>
          <p14:tracePt t="23450" x="2692400" y="1668463"/>
          <p14:tracePt t="23457" x="2679700" y="1681163"/>
          <p14:tracePt t="23464" x="2655888" y="1681163"/>
          <p14:tracePt t="23471" x="2643188" y="1693863"/>
          <p14:tracePt t="23478" x="2619375" y="1704975"/>
          <p14:tracePt t="23485" x="2606675" y="1717675"/>
          <p14:tracePt t="23492" x="2582863" y="1717675"/>
          <p14:tracePt t="23499" x="2570163" y="1730375"/>
          <p14:tracePt t="23506" x="2546350" y="1730375"/>
          <p14:tracePt t="23514" x="2533650" y="1741488"/>
          <p14:tracePt t="23519" x="2508250" y="1754188"/>
          <p14:tracePt t="23527" x="2497138" y="1754188"/>
          <p14:tracePt t="23533" x="2484438" y="1766888"/>
          <p14:tracePt t="23540" x="2471738" y="1766888"/>
          <p14:tracePt t="23548" x="2460625" y="1778000"/>
          <p14:tracePt t="23554" x="2447925" y="1790700"/>
          <p14:tracePt t="23561" x="2435225" y="1790700"/>
          <p14:tracePt t="23567" x="2398713" y="1803400"/>
          <p14:tracePt t="23574" x="2387600" y="1814513"/>
          <p14:tracePt t="23581" x="2374900" y="1814513"/>
          <p14:tracePt t="23588" x="2374900" y="1827213"/>
          <p14:tracePt t="23597" x="2351088" y="1839913"/>
          <p14:tracePt t="23603" x="2338388" y="1839913"/>
          <p14:tracePt t="23610" x="2325688" y="1851025"/>
          <p14:tracePt t="23623" x="2325688" y="1863725"/>
          <p14:tracePt t="23630" x="2314575" y="1876425"/>
          <p14:tracePt t="23637" x="2289175" y="1876425"/>
          <p14:tracePt t="23651" x="2265363" y="1887538"/>
          <p14:tracePt t="23658" x="2265363" y="1900238"/>
          <p14:tracePt t="23664" x="2252663" y="1900238"/>
          <p14:tracePt t="23672" x="2241550" y="1912938"/>
          <p14:tracePt t="23680" x="2228850" y="1924050"/>
          <p14:tracePt t="23685" x="2216150" y="1936750"/>
          <p14:tracePt t="23700" x="2216150" y="1949450"/>
          <p14:tracePt t="23706" x="2205038" y="1960563"/>
          <p14:tracePt t="23714" x="2179638" y="1985963"/>
          <p14:tracePt t="23721" x="2179638" y="1997075"/>
          <p14:tracePt t="23727" x="2168525" y="1997075"/>
          <p14:tracePt t="23734" x="2168525" y="2009775"/>
          <p14:tracePt t="23741" x="2155825" y="2022475"/>
          <p14:tracePt t="23748" x="2143125" y="2046288"/>
          <p14:tracePt t="23762" x="2132013" y="2070100"/>
          <p14:tracePt t="23768" x="2119313" y="2082800"/>
          <p14:tracePt t="23775" x="2119313" y="2106613"/>
          <p14:tracePt t="23782" x="2106613" y="2132013"/>
          <p14:tracePt t="23789" x="2095500" y="2143125"/>
          <p14:tracePt t="23797" x="2082800" y="2179638"/>
          <p14:tracePt t="23803" x="2070100" y="2228850"/>
          <p14:tracePt t="23809" x="2058988" y="2278063"/>
          <p14:tracePt t="23818" x="2058988" y="2314575"/>
          <p14:tracePt t="23824" x="2046288" y="2363788"/>
          <p14:tracePt t="23830" x="2033588" y="2411413"/>
          <p14:tracePt t="23838" x="2033588" y="2447925"/>
          <p14:tracePt t="23845" x="2033588" y="2473325"/>
          <p14:tracePt t="23851" x="2033588" y="2509838"/>
          <p14:tracePt t="23859" x="2022475" y="2520950"/>
          <p14:tracePt t="23866" x="2022475" y="2557463"/>
          <p14:tracePt t="23872" x="2022475" y="2570163"/>
          <p14:tracePt t="23880" x="2022475" y="2606675"/>
          <p14:tracePt t="23887" x="2022475" y="2630488"/>
          <p14:tracePt t="23893" x="2022475" y="2643188"/>
          <p14:tracePt t="23900" x="2022475" y="2667000"/>
          <p14:tracePt t="23907" x="2022475" y="2692400"/>
          <p14:tracePt t="23914" x="2022475" y="2716213"/>
          <p14:tracePt t="23921" x="2022475" y="2752725"/>
          <p14:tracePt t="23928" x="2022475" y="2765425"/>
          <p14:tracePt t="23935" x="2022475" y="2789238"/>
          <p14:tracePt t="23941" x="2022475" y="2814638"/>
          <p14:tracePt t="23949" x="2022475" y="2838450"/>
          <p14:tracePt t="23956" x="2022475" y="2862263"/>
          <p14:tracePt t="23964" x="2022475" y="2874963"/>
          <p14:tracePt t="23969" x="2022475" y="2911475"/>
          <p14:tracePt t="23982" x="2022475" y="2935288"/>
          <p14:tracePt t="23983" x="2022475" y="2960688"/>
          <p14:tracePt t="23990" x="2022475" y="2984500"/>
          <p14:tracePt t="23999" x="2022475" y="2997200"/>
          <p14:tracePt t="24004" x="2022475" y="3021013"/>
          <p14:tracePt t="24011" x="2022475" y="3057525"/>
          <p14:tracePt t="24018" x="2022475" y="3070225"/>
          <p14:tracePt t="24025" x="2022475" y="3081338"/>
          <p14:tracePt t="24031" x="2022475" y="3094038"/>
          <p14:tracePt t="24038" x="2022475" y="3106738"/>
          <p14:tracePt t="24047" x="2022475" y="3117850"/>
          <p14:tracePt t="24052" x="2022475" y="3143250"/>
          <p14:tracePt t="24059" x="2022475" y="3167063"/>
          <p14:tracePt t="24066" x="2033588" y="3179763"/>
          <p14:tracePt t="24074" x="2046288" y="3216275"/>
          <p14:tracePt t="24080" x="2046288" y="3252788"/>
          <p14:tracePt t="24087" x="2058988" y="3276600"/>
          <p14:tracePt t="24094" x="2070100" y="3325813"/>
          <p14:tracePt t="24100" x="2106613" y="3386138"/>
          <p14:tracePt t="24108" x="2132013" y="3471863"/>
          <p14:tracePt t="24114" x="2168525" y="3521075"/>
          <p14:tracePt t="24122" x="2216150" y="3605213"/>
          <p14:tracePt t="24130" x="2265363" y="3667125"/>
          <p14:tracePt t="24135" x="2314575" y="3714750"/>
          <p14:tracePt t="24142" x="2338388" y="3740150"/>
          <p14:tracePt t="24149" x="2362200" y="3776663"/>
          <p14:tracePt t="24156" x="2387600" y="3787775"/>
          <p14:tracePt t="24164" x="2424113" y="3836988"/>
          <p14:tracePt t="24170" x="2484438" y="3886200"/>
          <p14:tracePt t="24177" x="2557463" y="3922713"/>
          <p14:tracePt t="24183" x="2630488" y="3970338"/>
          <p14:tracePt t="24191" x="2679700" y="3995738"/>
          <p14:tracePt t="24198" x="2740025" y="4019550"/>
          <p14:tracePt t="24205" x="2825750" y="4056063"/>
          <p14:tracePt t="24213" x="2886075" y="4081463"/>
          <p14:tracePt t="24218" x="2959100" y="4105275"/>
          <p14:tracePt t="24225" x="3021013" y="4117975"/>
          <p14:tracePt t="24232" x="3057525" y="4117975"/>
          <p14:tracePt t="24239" x="3117850" y="4141788"/>
          <p14:tracePt t="24247" x="3154363" y="4141788"/>
          <p14:tracePt t="24254" x="3178175" y="4154488"/>
          <p14:tracePt t="24260" x="3227388" y="4154488"/>
          <p14:tracePt t="24267" x="3252788" y="4154488"/>
          <p14:tracePt t="24273" x="3289300" y="4141788"/>
          <p14:tracePt t="24281" x="3313113" y="4141788"/>
          <p14:tracePt t="24288" x="3349625" y="4141788"/>
          <p14:tracePt t="24295" x="3362325" y="4141788"/>
          <p14:tracePt t="24301" x="3386138" y="4141788"/>
          <p14:tracePt t="24308" x="3409950" y="4141788"/>
          <p14:tracePt t="24315" x="3422650" y="4141788"/>
          <p14:tracePt t="24322" x="3435350" y="4141788"/>
          <p14:tracePt t="24330" x="3459163" y="4141788"/>
          <p14:tracePt t="24336" x="3471863" y="4129088"/>
          <p14:tracePt t="24343" x="3508375" y="4129088"/>
          <p14:tracePt t="24350" x="3519488" y="4129088"/>
          <p14:tracePt t="24357" x="3556000" y="4117975"/>
          <p14:tracePt t="24364" x="3605213" y="4105275"/>
          <p14:tracePt t="24370" x="3690938" y="4068763"/>
          <p14:tracePt t="24379" x="3763963" y="4043363"/>
          <p14:tracePt t="24384" x="3800475" y="4043363"/>
          <p14:tracePt t="24391" x="3824288" y="4032250"/>
          <p14:tracePt t="24398" x="3836988" y="4032250"/>
          <p14:tracePt t="24405" x="3848100" y="4032250"/>
          <p14:tracePt t="24413" x="3873500" y="4032250"/>
          <p14:tracePt t="24419" x="3884613" y="4019550"/>
          <p14:tracePt t="24433" x="3897313" y="4019550"/>
          <p14:tracePt t="24449" x="3910013" y="4006850"/>
          <p14:tracePt t="24461" x="3921125" y="4006850"/>
          <p14:tracePt t="24474" x="3933825" y="4006850"/>
          <p14:tracePt t="24488" x="3946525" y="4006850"/>
          <p14:tracePt t="24496" x="3959225" y="3995738"/>
          <p14:tracePt t="24502" x="3970338" y="3983038"/>
          <p14:tracePt t="24509" x="3995738" y="3970338"/>
          <p14:tracePt t="24516" x="4043363" y="3946525"/>
          <p14:tracePt t="24523" x="4092575" y="3910013"/>
          <p14:tracePt t="24531" x="4116388" y="3886200"/>
          <p14:tracePt t="24536" x="4165600" y="3849688"/>
          <p14:tracePt t="24544" x="4202113" y="3824288"/>
          <p14:tracePt t="24550" x="4225925" y="3800475"/>
          <p14:tracePt t="24557" x="4262438" y="3776663"/>
          <p14:tracePt t="24564" x="4298950" y="3740150"/>
          <p14:tracePt t="24571" x="4360863" y="3714750"/>
          <p14:tracePt t="24580" x="4384675" y="3690938"/>
          <p14:tracePt t="24585" x="4421188" y="3678238"/>
          <p14:tracePt t="24591" x="4445000" y="3654425"/>
          <p14:tracePt t="24598" x="4506913" y="3630613"/>
          <p14:tracePt t="24606" x="4567238" y="3605213"/>
          <p14:tracePt t="24614" x="4591050" y="3594100"/>
          <p14:tracePt t="24619" x="4616450" y="3594100"/>
          <p14:tracePt t="24627" x="4640263" y="3581400"/>
          <p14:tracePt t="24633" x="4676775" y="3568700"/>
          <p14:tracePt t="24640" x="4702175" y="3557588"/>
          <p14:tracePt t="24648" x="4725988" y="3557588"/>
          <p14:tracePt t="24654" x="4738688" y="3544888"/>
          <p14:tracePt t="24662" x="4762500" y="3544888"/>
          <p14:tracePt t="24668" x="4775200" y="3544888"/>
          <p14:tracePt t="24675" x="4786313" y="3544888"/>
          <p14:tracePt t="24682" x="4799013" y="3532188"/>
          <p14:tracePt t="24697" x="4811713" y="3532188"/>
          <p14:tracePt t="24702" x="4822825" y="3532188"/>
          <p14:tracePt t="24710" x="4835525" y="3521075"/>
          <p14:tracePt t="24716" x="4848225" y="3521075"/>
          <p14:tracePt t="24724" x="4872038" y="3508375"/>
          <p14:tracePt t="24731" x="4908550" y="3495675"/>
          <p14:tracePt t="24738" x="4921250" y="3484563"/>
          <p14:tracePt t="24745" x="4932363" y="3471863"/>
          <p14:tracePt t="24750" x="4968875" y="3459163"/>
          <p14:tracePt t="24758" x="5030788" y="3435350"/>
          <p14:tracePt t="24765" x="5041900" y="3422650"/>
          <p14:tracePt t="24772" x="5078413" y="3409950"/>
          <p14:tracePt t="24780" x="5091113" y="3398838"/>
          <p14:tracePt t="24786" x="5103813" y="3386138"/>
          <p14:tracePt t="24793" x="5140325" y="3373438"/>
          <p14:tracePt t="24799" x="5151438" y="3362325"/>
          <p14:tracePt t="24807" x="5176838" y="3349625"/>
          <p14:tracePt t="24814" x="5187950" y="3349625"/>
          <p14:tracePt t="24820" x="5200650" y="3336925"/>
          <p14:tracePt t="24830" x="5213350" y="3325813"/>
          <p14:tracePt t="24833" x="5237163" y="3313113"/>
          <p14:tracePt t="24848" x="5249863" y="3300413"/>
          <p14:tracePt t="24855" x="5260975" y="3289300"/>
          <p14:tracePt t="24863" x="5273675" y="3289300"/>
          <p14:tracePt t="24869" x="5286375" y="3276600"/>
          <p14:tracePt t="24876" x="5297488" y="3276600"/>
          <p14:tracePt t="24882" x="5297488" y="3263900"/>
          <p14:tracePt t="24890" x="5310188" y="3263900"/>
          <p14:tracePt t="24899" x="5322888" y="3252788"/>
          <p14:tracePt t="24904" x="5346700" y="3240088"/>
          <p14:tracePt t="24917" x="5346700" y="3227388"/>
          <p14:tracePt t="24924" x="5359400" y="3216275"/>
          <p14:tracePt t="24930" x="5370513" y="3203575"/>
          <p14:tracePt t="24945" x="5383213" y="3190875"/>
          <p14:tracePt t="24952" x="5383213" y="3179763"/>
          <p14:tracePt t="24959" x="5395913" y="3167063"/>
          <p14:tracePt t="24973" x="5408613" y="3167063"/>
          <p14:tracePt t="24980" x="5419725" y="3154363"/>
          <p14:tracePt t="24997" x="5419725" y="3143250"/>
          <p14:tracePt t="25000" x="5432425" y="3143250"/>
          <p14:tracePt t="25014" x="5432425" y="3130550"/>
          <p14:tracePt t="25029" x="5445125" y="3130550"/>
          <p14:tracePt t="25041" x="5456238" y="3117850"/>
          <p14:tracePt t="25077" x="5468938" y="3106738"/>
          <p14:tracePt t="25105" x="5468938" y="3094038"/>
          <p14:tracePt t="25111" x="5481638" y="3094038"/>
          <p14:tracePt t="25131" x="5481638" y="3081338"/>
          <p14:tracePt t="25148" x="5492750" y="3081338"/>
          <p14:tracePt t="25153" x="5492750" y="3070225"/>
          <p14:tracePt t="25180" x="5492750" y="3057525"/>
          <p14:tracePt t="25215" x="5492750" y="3044825"/>
          <p14:tracePt t="25230" x="5505450" y="3044825"/>
          <p14:tracePt t="25243" x="5505450" y="3033713"/>
          <p14:tracePt t="25263" x="5518150" y="3033713"/>
          <p14:tracePt t="25271" x="5518150" y="3021013"/>
          <p14:tracePt t="25298" x="5518150" y="3008313"/>
          <p14:tracePt t="25312" x="5529263" y="3008313"/>
          <p14:tracePt t="25319" x="5529263" y="2997200"/>
          <p14:tracePt t="25346" x="5529263" y="2984500"/>
          <p14:tracePt t="25360" x="5529263" y="2971800"/>
          <p14:tracePt t="25367" x="5541963" y="2971800"/>
          <p14:tracePt t="25380" x="5541963" y="2960688"/>
          <p14:tracePt t="25395" x="5541963" y="2947988"/>
          <p14:tracePt t="25415" x="5541963" y="2935288"/>
          <p14:tracePt t="25451" x="5541963" y="2924175"/>
          <p14:tracePt t="25471" x="5541963" y="2911475"/>
          <p14:tracePt t="25485" x="5541963" y="2898775"/>
          <p14:tracePt t="25499" x="5541963" y="2887663"/>
          <p14:tracePt t="25513" x="5541963" y="2874963"/>
          <p14:tracePt t="25519" x="5541963" y="2862263"/>
          <p14:tracePt t="25540" x="5529263" y="2851150"/>
          <p14:tracePt t="25548" x="5529263" y="2838450"/>
          <p14:tracePt t="25561" x="5529263" y="2825750"/>
          <p14:tracePt t="25568" x="5529263" y="2814638"/>
          <p14:tracePt t="25574" x="5518150" y="2814638"/>
          <p14:tracePt t="25588" x="5505450" y="2801938"/>
          <p14:tracePt t="25595" x="5505450" y="2789238"/>
          <p14:tracePt t="25602" x="5492750" y="2765425"/>
          <p14:tracePt t="25610" x="5481638" y="2765425"/>
          <p14:tracePt t="25616" x="5445125" y="2716213"/>
          <p14:tracePt t="25623" x="5408613" y="2692400"/>
          <p14:tracePt t="25631" x="5359400" y="2643188"/>
          <p14:tracePt t="25637" x="5297488" y="2582863"/>
          <p14:tracePt t="25644" x="5237163" y="2520950"/>
          <p14:tracePt t="25650" x="5164138" y="2473325"/>
          <p14:tracePt t="25658" x="5127625" y="2424113"/>
          <p14:tracePt t="25664" x="5103813" y="2411413"/>
          <p14:tracePt t="25672" x="5067300" y="2387600"/>
          <p14:tracePt t="25680" x="5041900" y="2363788"/>
          <p14:tracePt t="25685" x="5018088" y="2351088"/>
          <p14:tracePt t="25693" x="5018088" y="2338388"/>
          <p14:tracePt t="25699" x="4981575" y="2327275"/>
          <p14:tracePt t="25706" x="4957763" y="2301875"/>
          <p14:tracePt t="25714" x="4932363" y="2278063"/>
          <p14:tracePt t="25720" x="4895850" y="2265363"/>
          <p14:tracePt t="25726" x="4872038" y="2241550"/>
          <p14:tracePt t="25733" x="4835525" y="2228850"/>
          <p14:tracePt t="25740" x="4799013" y="2205038"/>
          <p14:tracePt t="25747" x="4786313" y="2192338"/>
          <p14:tracePt t="25755" x="4749800" y="2179638"/>
          <p14:tracePt t="25762" x="4738688" y="2168525"/>
          <p14:tracePt t="25769" x="4725988" y="2168525"/>
          <p14:tracePt t="25775" x="4713288" y="2155825"/>
          <p14:tracePt t="25782" x="4689475" y="2155825"/>
          <p14:tracePt t="25791" x="4676775" y="2143125"/>
          <p14:tracePt t="25797" x="4665663" y="2143125"/>
          <p14:tracePt t="25803" x="4652963" y="2132013"/>
          <p14:tracePt t="25810" x="4640263" y="2132013"/>
          <p14:tracePt t="25817" x="4627563" y="2119313"/>
          <p14:tracePt t="25824" x="4616450" y="2119313"/>
          <p14:tracePt t="25830" x="4603750" y="2119313"/>
          <p14:tracePt t="25838" x="4579938" y="2106613"/>
          <p14:tracePt t="25845" x="4567238" y="2106613"/>
          <p14:tracePt t="25852" x="4530725" y="2106613"/>
          <p14:tracePt t="25859" x="4518025" y="2095500"/>
          <p14:tracePt t="25865" x="4494213" y="2082800"/>
          <p14:tracePt t="25873" x="4470400" y="2082800"/>
          <p14:tracePt t="25880" x="4457700" y="2070100"/>
          <p14:tracePt t="25886" x="4433888" y="2070100"/>
          <p14:tracePt t="25893" x="4408488" y="2070100"/>
          <p14:tracePt t="25900" x="4397375" y="2070100"/>
          <p14:tracePt t="25906" x="4371975" y="2070100"/>
          <p14:tracePt t="25914" x="4360863" y="2058988"/>
          <p14:tracePt t="25920" x="4348163" y="2058988"/>
          <p14:tracePt t="25928" x="4324350" y="2058988"/>
          <p14:tracePt t="25935" x="4298950" y="2046288"/>
          <p14:tracePt t="25941" x="4287838" y="2046288"/>
          <p14:tracePt t="25949" x="4275138" y="2046288"/>
          <p14:tracePt t="25955" x="4262438" y="2046288"/>
          <p14:tracePt t="25963" x="4238625" y="2046288"/>
          <p14:tracePt t="25969" x="4225925" y="2046288"/>
          <p14:tracePt t="25976" x="4214813" y="2046288"/>
          <p14:tracePt t="25983" x="4189413" y="2046288"/>
          <p14:tracePt t="25999" x="4152900" y="2046288"/>
          <p14:tracePt t="26003" x="4129088" y="2046288"/>
          <p14:tracePt t="26011" x="4105275" y="2046288"/>
          <p14:tracePt t="26018" x="4079875" y="2046288"/>
          <p14:tracePt t="26024" x="4056063" y="2046288"/>
          <p14:tracePt t="26032" x="4032250" y="2046288"/>
          <p14:tracePt t="26039" x="4006850" y="2058988"/>
          <p14:tracePt t="26048" x="3983038" y="2058988"/>
          <p14:tracePt t="26052" x="3970338" y="2058988"/>
          <p14:tracePt t="26059" x="3946525" y="2058988"/>
          <p14:tracePt t="26065" x="3910013" y="2070100"/>
          <p14:tracePt t="26073" x="3860800" y="2070100"/>
          <p14:tracePt t="26082" x="3836988" y="2082800"/>
          <p14:tracePt t="26087" x="3824288" y="2082800"/>
          <p14:tracePt t="26094" x="3800475" y="2082800"/>
          <p14:tracePt t="26100" x="3787775" y="2082800"/>
          <p14:tracePt t="26108" x="3763963" y="2082800"/>
          <p14:tracePt t="26115" x="3751263" y="2082800"/>
          <p14:tracePt t="26121" x="3714750" y="2095500"/>
          <p14:tracePt t="26130" x="3702050" y="2095500"/>
          <p14:tracePt t="26136" x="3690938" y="2095500"/>
          <p14:tracePt t="26142" x="3665538" y="2095500"/>
          <p14:tracePt t="26149" x="3654425" y="2095500"/>
          <p14:tracePt t="26156" x="3629025" y="2095500"/>
          <p14:tracePt t="26164" x="3617913" y="2095500"/>
          <p14:tracePt t="26170" x="3605213" y="2095500"/>
          <p14:tracePt t="26177" x="3592513" y="2095500"/>
          <p14:tracePt t="26183" x="3581400" y="2095500"/>
          <p14:tracePt t="26191" x="3568700" y="2095500"/>
          <p14:tracePt t="26197" x="3556000" y="2095500"/>
          <p14:tracePt t="26205" x="3544888" y="2095500"/>
          <p14:tracePt t="26212" x="3532188" y="2095500"/>
          <p14:tracePt t="26218" x="3519488" y="2095500"/>
          <p14:tracePt t="26225" x="3495675" y="2095500"/>
          <p14:tracePt t="26232" x="3482975" y="2095500"/>
          <p14:tracePt t="26239" x="3471863" y="2095500"/>
          <p14:tracePt t="26247" x="3459163" y="2095500"/>
          <p14:tracePt t="26253" x="3446463" y="2095500"/>
          <p14:tracePt t="26260" x="3422650" y="2095500"/>
          <p14:tracePt t="26267" x="3409950" y="2095500"/>
          <p14:tracePt t="26274" x="3398838" y="2095500"/>
          <p14:tracePt t="26280" x="3373438" y="2082800"/>
          <p14:tracePt t="26288" x="3349625" y="2082800"/>
          <p14:tracePt t="26295" x="3325813" y="2082800"/>
          <p14:tracePt t="26301" x="3313113" y="2082800"/>
          <p14:tracePt t="26308" x="3300413" y="2082800"/>
          <p14:tracePt t="26315" x="3289300" y="2082800"/>
          <p14:tracePt t="26322" x="3276600" y="2070100"/>
          <p14:tracePt t="26330" x="3263900" y="2070100"/>
          <p14:tracePt t="26337" x="3252788" y="2070100"/>
          <p14:tracePt t="26349" x="3240088" y="2070100"/>
          <p14:tracePt t="26357" x="3227388" y="2070100"/>
          <p14:tracePt t="26364" x="3214688" y="2070100"/>
          <p14:tracePt t="26371" x="3203575" y="2058988"/>
          <p14:tracePt t="26380" x="3178175" y="2058988"/>
          <p14:tracePt t="26391" x="3167063" y="2058988"/>
          <p14:tracePt t="26399" x="3154363" y="2058988"/>
          <p14:tracePt t="26405" x="3141663" y="2058988"/>
          <p14:tracePt t="26413" x="3130550" y="2058988"/>
          <p14:tracePt t="26419" x="3117850" y="2046288"/>
          <p14:tracePt t="26426" x="3105150" y="2046288"/>
          <p14:tracePt t="26432" x="3094038" y="2046288"/>
          <p14:tracePt t="26448" x="3081338" y="2046288"/>
          <p14:tracePt t="26454" x="3068638" y="2046288"/>
          <p14:tracePt t="26468" x="3057525" y="2046288"/>
          <p14:tracePt t="26481" x="3044825" y="2046288"/>
          <p14:tracePt t="26497" x="3032125" y="2046288"/>
          <p14:tracePt t="26509" x="3021013" y="2046288"/>
          <p14:tracePt t="26516" x="3008313" y="2046288"/>
          <p14:tracePt t="26523" x="2995613" y="2046288"/>
          <p14:tracePt t="28538" x="3057525" y="2022475"/>
          <p14:tracePt t="28545" x="3178175" y="1973263"/>
          <p14:tracePt t="28552" x="3362325" y="1936750"/>
          <p14:tracePt t="28559" x="3568700" y="1912938"/>
          <p14:tracePt t="28566" x="3690938" y="1900238"/>
          <p14:tracePt t="28572" x="3836988" y="1887538"/>
          <p14:tracePt t="28586" x="4165600" y="1863725"/>
          <p14:tracePt t="28593" x="4262438" y="1876425"/>
          <p14:tracePt t="28598" x="4360863" y="1876425"/>
          <p14:tracePt t="28606" x="4494213" y="1876425"/>
          <p14:tracePt t="28613" x="4652963" y="1876425"/>
          <p14:tracePt t="28619" x="4738688" y="1863725"/>
          <p14:tracePt t="28626" x="4822825" y="1863725"/>
          <p14:tracePt t="28633" x="4945063" y="1876425"/>
          <p14:tracePt t="28640" x="5041900" y="1887538"/>
          <p14:tracePt t="28648" x="5140325" y="1900238"/>
          <p14:tracePt t="28654" x="5260975" y="1924050"/>
          <p14:tracePt t="28661" x="5346700" y="1949450"/>
          <p14:tracePt t="28668" x="5445125" y="1973263"/>
          <p14:tracePt t="28675" x="5529263" y="1997075"/>
          <p14:tracePt t="28682" x="5578475" y="1997075"/>
          <p14:tracePt t="28688" x="5651500" y="2009775"/>
          <p14:tracePt t="28698" x="5688013" y="2009775"/>
          <p14:tracePt t="28703" x="5737225" y="2022475"/>
          <p14:tracePt t="28709" x="5761038" y="2033588"/>
          <p14:tracePt t="28716" x="5810250" y="2046288"/>
          <p14:tracePt t="28723" x="5810250" y="2058988"/>
          <p14:tracePt t="28730" x="5821363" y="2070100"/>
          <p14:tracePt t="28751" x="5834063" y="2082800"/>
          <p14:tracePt t="28765" x="5846763" y="2082800"/>
          <p14:tracePt t="28780" x="5846763" y="2095500"/>
          <p14:tracePt t="28786" x="5857875" y="2095500"/>
          <p14:tracePt t="28799" x="5870575" y="2095500"/>
          <p14:tracePt t="28807" x="5870575" y="2106613"/>
          <p14:tracePt t="28877" x="5883275" y="2106613"/>
          <p14:tracePt t="28890" x="5883275" y="2119313"/>
          <p14:tracePt t="28910" x="5894388" y="2119313"/>
          <p14:tracePt t="28946" x="5907088" y="2119313"/>
          <p14:tracePt t="29008" x="5919788" y="2132013"/>
          <p14:tracePt t="29042" x="5919788" y="2143125"/>
          <p14:tracePt t="29104" x="5919788" y="2155825"/>
          <p14:tracePt t="29140" x="5919788" y="2168525"/>
          <p14:tracePt t="29146" x="5907088" y="2168525"/>
          <p14:tracePt t="29153" x="5907088" y="2179638"/>
          <p14:tracePt t="29160" x="5894388" y="2192338"/>
          <p14:tracePt t="29167" x="5894388" y="2205038"/>
          <p14:tracePt t="29180" x="5883275" y="2217738"/>
          <p14:tracePt t="29188" x="5883275" y="2228850"/>
          <p14:tracePt t="29201" x="5883275" y="2241550"/>
          <p14:tracePt t="29208" x="5870575" y="2241550"/>
          <p14:tracePt t="29214" x="5870575" y="2254250"/>
          <p14:tracePt t="29222" x="5857875" y="2254250"/>
          <p14:tracePt t="29230" x="5857875" y="2265363"/>
          <p14:tracePt t="29243" x="5857875" y="2278063"/>
          <p14:tracePt t="29257" x="5846763" y="2278063"/>
          <p14:tracePt t="29264" x="5846763" y="2290763"/>
          <p14:tracePt t="29270" x="5834063" y="2290763"/>
          <p14:tracePt t="29284" x="5834063" y="2301875"/>
          <p14:tracePt t="29292" x="5821363" y="2301875"/>
          <p14:tracePt t="29298" x="5821363" y="2314575"/>
          <p14:tracePt t="29313" x="5810250" y="2327275"/>
          <p14:tracePt t="29326" x="5797550" y="2338388"/>
          <p14:tracePt t="29333" x="5784850" y="2351088"/>
          <p14:tracePt t="45116" x="5773738" y="2351088"/>
          <p14:tracePt t="45122" x="5761038" y="2351088"/>
          <p14:tracePt t="45131" x="5748338" y="2351088"/>
          <p14:tracePt t="45138" x="5737225" y="2351088"/>
          <p14:tracePt t="45145" x="5724525" y="2351088"/>
          <p14:tracePt t="45158" x="5711825" y="2351088"/>
          <p14:tracePt t="45166" x="5700713" y="2351088"/>
          <p14:tracePt t="45171" x="5688013" y="2351088"/>
          <p14:tracePt t="45185" x="5664200" y="2351088"/>
          <p14:tracePt t="45191" x="5651500" y="2351088"/>
          <p14:tracePt t="45198" x="5638800" y="2351088"/>
          <p14:tracePt t="45204" x="5627688" y="2351088"/>
          <p14:tracePt t="45212" x="5614988" y="2351088"/>
          <p14:tracePt t="45225" x="5602288" y="2351088"/>
          <p14:tracePt t="45232" x="5591175" y="2363788"/>
          <p14:tracePt t="45238" x="5578475" y="2363788"/>
          <p14:tracePt t="45253" x="5565775" y="2363788"/>
          <p14:tracePt t="45267" x="5554663" y="2363788"/>
          <p14:tracePt t="45281" x="5541963" y="2363788"/>
          <p14:tracePt t="45301" x="5529263" y="2363788"/>
          <p14:tracePt t="45308" x="5518150" y="2363788"/>
          <p14:tracePt t="45323" x="5505450" y="2363788"/>
          <p14:tracePt t="45336" x="5492750" y="2363788"/>
          <p14:tracePt t="45350" x="5481638" y="2363788"/>
          <p14:tracePt t="45357" x="5468938" y="2363788"/>
          <p14:tracePt t="45370" x="5456238" y="2363788"/>
          <p14:tracePt t="45392" x="5445125" y="2363788"/>
          <p14:tracePt t="45425" x="5432425" y="2363788"/>
          <p14:tracePt t="45453" x="5419725" y="2363788"/>
          <p14:tracePt t="45474" x="5408613" y="2363788"/>
          <p14:tracePt t="45494" x="5395913" y="2363788"/>
          <p14:tracePt t="45509" x="5395913" y="2374900"/>
          <p14:tracePt t="45515" x="5383213" y="2374900"/>
          <p14:tracePt t="47074" x="5370513" y="2374900"/>
          <p14:tracePt t="47081" x="5359400" y="2374900"/>
          <p14:tracePt t="47088" x="5346700" y="2374900"/>
          <p14:tracePt t="47102" x="5334000" y="2387600"/>
          <p14:tracePt t="47115" x="5322888" y="2387600"/>
          <p14:tracePt t="47136" x="5310188" y="2387600"/>
          <p14:tracePt t="47144" x="5297488" y="2387600"/>
          <p14:tracePt t="47164" x="5286375" y="2387600"/>
          <p14:tracePt t="47203" x="5273675" y="2387600"/>
          <p14:tracePt t="47226" x="5260975" y="2387600"/>
          <p14:tracePt t="47252" x="5249863" y="2387600"/>
          <p14:tracePt t="47282" x="5237163" y="2387600"/>
          <p14:tracePt t="47316" x="5224463" y="2387600"/>
          <p14:tracePt t="47392" x="5213350" y="2387600"/>
          <p14:tracePt t="47434" x="5200650" y="2387600"/>
          <p14:tracePt t="47455" x="5187950" y="2387600"/>
          <p14:tracePt t="47475" x="5176838" y="2387600"/>
          <p14:tracePt t="47518" x="5164138" y="2387600"/>
          <p14:tracePt t="47565" x="5151438" y="2387600"/>
          <p14:tracePt t="47586" x="5140325" y="2387600"/>
          <p14:tracePt t="47601" x="5127625" y="2387600"/>
          <p14:tracePt t="47614" x="5114925" y="2387600"/>
          <p14:tracePt t="47634" x="5103813" y="2387600"/>
          <p14:tracePt t="47669" x="5091113" y="2387600"/>
          <p14:tracePt t="47691" x="5078413" y="2387600"/>
          <p14:tracePt t="47704" x="5067300" y="2387600"/>
          <p14:tracePt t="47716" x="5054600" y="2387600"/>
          <p14:tracePt t="47724" x="5041900" y="2387600"/>
          <p14:tracePt t="47738" x="5030788" y="2387600"/>
          <p14:tracePt t="47758" x="5018088" y="2387600"/>
          <p14:tracePt t="47772" x="5005388" y="2387600"/>
          <p14:tracePt t="47794" x="4994275" y="2387600"/>
          <p14:tracePt t="47807" x="4981575" y="2387600"/>
          <p14:tracePt t="47820" x="4968875" y="2387600"/>
          <p14:tracePt t="47829" x="4957763" y="2387600"/>
          <p14:tracePt t="47834" x="4945063" y="2387600"/>
          <p14:tracePt t="47842" x="4921250" y="2374900"/>
          <p14:tracePt t="47848" x="4908550" y="2374900"/>
          <p14:tracePt t="47855" x="4872038" y="2363788"/>
          <p14:tracePt t="47863" x="4859338" y="2363788"/>
          <p14:tracePt t="47869" x="4835525" y="2351088"/>
          <p14:tracePt t="47876" x="4822825" y="2351088"/>
          <p14:tracePt t="47883" x="4811713" y="2351088"/>
          <p14:tracePt t="47890" x="4799013" y="2351088"/>
          <p14:tracePt t="47896" x="4786313" y="2351088"/>
          <p14:tracePt t="47913" x="4775200" y="2351088"/>
          <p14:tracePt t="47918" x="4762500" y="2351088"/>
          <p14:tracePt t="47945" x="4749800" y="2351088"/>
          <p14:tracePt t="47966" x="4738688" y="2338388"/>
          <p14:tracePt t="47973" x="4713288" y="2338388"/>
          <p14:tracePt t="47980" x="4702175" y="2338388"/>
          <p14:tracePt t="47995" x="4665663" y="2327275"/>
          <p14:tracePt t="48001" x="4640263" y="2327275"/>
          <p14:tracePt t="48008" x="4603750" y="2327275"/>
          <p14:tracePt t="48014" x="4591050" y="2327275"/>
          <p14:tracePt t="48021" x="4567238" y="2327275"/>
          <p14:tracePt t="48031" x="4554538" y="2314575"/>
          <p14:tracePt t="48035" x="4543425" y="2314575"/>
          <p14:tracePt t="48042" x="4530725" y="2314575"/>
          <p14:tracePt t="48049" x="4518025" y="2314575"/>
          <p14:tracePt t="48056" x="4506913" y="2314575"/>
          <p14:tracePt t="48063" x="4494213" y="2314575"/>
          <p14:tracePt t="48071" x="4481513" y="2314575"/>
          <p14:tracePt t="48079" x="4470400" y="2314575"/>
          <p14:tracePt t="48083" x="4457700" y="2314575"/>
          <p14:tracePt t="48090" x="4445000" y="2314575"/>
          <p14:tracePt t="48098" x="4433888" y="2314575"/>
          <p14:tracePt t="48104" x="4408488" y="2314575"/>
          <p14:tracePt t="48112" x="4397375" y="2314575"/>
          <p14:tracePt t="48119" x="4384675" y="2314575"/>
          <p14:tracePt t="48125" x="4371975" y="2314575"/>
          <p14:tracePt t="48132" x="4360863" y="2314575"/>
          <p14:tracePt t="48139" x="4335463" y="2314575"/>
          <p14:tracePt t="48146" x="4311650" y="2314575"/>
          <p14:tracePt t="48153" x="4287838" y="2314575"/>
          <p14:tracePt t="48160" x="4275138" y="2314575"/>
          <p14:tracePt t="48168" x="4262438" y="2314575"/>
          <p14:tracePt t="48173" x="4251325" y="2314575"/>
          <p14:tracePt t="48180" x="4225925" y="2314575"/>
          <p14:tracePt t="48188" x="4202113" y="2314575"/>
          <p14:tracePt t="48196" x="4189413" y="2314575"/>
          <p14:tracePt t="48202" x="4152900" y="2314575"/>
          <p14:tracePt t="48208" x="4141788" y="2314575"/>
          <p14:tracePt t="48216" x="4116388" y="2314575"/>
          <p14:tracePt t="48222" x="4105275" y="2314575"/>
          <p14:tracePt t="48229" x="4068763" y="2314575"/>
          <p14:tracePt t="48237" x="4043363" y="2314575"/>
          <p14:tracePt t="48243" x="4019550" y="2314575"/>
          <p14:tracePt t="48250" x="3995738" y="2314575"/>
          <p14:tracePt t="48257" x="3970338" y="2314575"/>
          <p14:tracePt t="48263" x="3933825" y="2338388"/>
          <p14:tracePt t="48270" x="3910013" y="2338388"/>
          <p14:tracePt t="48279" x="3884613" y="2338388"/>
          <p14:tracePt t="48285" x="3848100" y="2338388"/>
          <p14:tracePt t="48291" x="3811588" y="2338388"/>
          <p14:tracePt t="48298" x="3787775" y="2338388"/>
          <p14:tracePt t="48306" x="3763963" y="2338388"/>
          <p14:tracePt t="48313" x="3738563" y="2338388"/>
          <p14:tracePt t="48319" x="3702050" y="2338388"/>
          <p14:tracePt t="48327" x="3678238" y="2338388"/>
          <p14:tracePt t="48333" x="3629025" y="2338388"/>
          <p14:tracePt t="48339" x="3617913" y="2338388"/>
          <p14:tracePt t="48346" x="3592513" y="2338388"/>
          <p14:tracePt t="48354" x="3568700" y="2338388"/>
          <p14:tracePt t="48361" x="3544888" y="2338388"/>
          <p14:tracePt t="48368" x="3508375" y="2338388"/>
          <p14:tracePt t="48374" x="3471863" y="2338388"/>
          <p14:tracePt t="48381" x="3435350" y="2338388"/>
          <p14:tracePt t="48388" x="3398838" y="2338388"/>
          <p14:tracePt t="48396" x="3362325" y="2338388"/>
          <p14:tracePt t="48403" x="3325813" y="2338388"/>
          <p14:tracePt t="48409" x="3313113" y="2338388"/>
          <p14:tracePt t="48416" x="3276600" y="2338388"/>
          <p14:tracePt t="48423" x="3252788" y="2338388"/>
          <p14:tracePt t="48431" x="3240088" y="2338388"/>
          <p14:tracePt t="48437" x="3227388" y="2338388"/>
          <p14:tracePt t="48445" x="3203575" y="2338388"/>
          <p14:tracePt t="48450" x="3167063" y="2338388"/>
          <p14:tracePt t="48457" x="3154363" y="2338388"/>
          <p14:tracePt t="48464" x="3130550" y="2338388"/>
          <p14:tracePt t="48471" x="3105150" y="2338388"/>
          <p14:tracePt t="48481" x="3081338" y="2327275"/>
          <p14:tracePt t="48485" x="3057525" y="2327275"/>
          <p14:tracePt t="48493" x="3008313" y="2327275"/>
          <p14:tracePt t="48499" x="2959100" y="2327275"/>
          <p14:tracePt t="48506" x="2898775" y="2327275"/>
          <p14:tracePt t="48512" x="2838450" y="2314575"/>
          <p14:tracePt t="48519" x="2765425" y="2301875"/>
          <p14:tracePt t="48527" x="2716213" y="2290763"/>
          <p14:tracePt t="48533" x="2679700" y="2290763"/>
          <p14:tracePt t="48540" x="2643188" y="2290763"/>
          <p14:tracePt t="48547" x="2606675" y="2290763"/>
          <p14:tracePt t="48554" x="2582863" y="2290763"/>
          <p14:tracePt t="48562" x="2546350" y="2265363"/>
          <p14:tracePt t="48568" x="2484438" y="2265363"/>
          <p14:tracePt t="48575" x="2447925" y="2265363"/>
          <p14:tracePt t="48582" x="2411413" y="2265363"/>
          <p14:tracePt t="48589" x="2374900" y="2254250"/>
          <p14:tracePt t="48596" x="2351088" y="2254250"/>
          <p14:tracePt t="48602" x="2338388" y="2254250"/>
          <p14:tracePt t="48610" x="2301875" y="2254250"/>
          <p14:tracePt t="48617" x="2278063" y="2254250"/>
          <p14:tracePt t="48624" x="2265363" y="2254250"/>
          <p14:tracePt t="48630" x="2252663" y="2254250"/>
          <p14:tracePt t="48638" x="2228850" y="2254250"/>
          <p14:tracePt t="48652" x="2205038" y="2254250"/>
          <p14:tracePt t="48658" x="2192338" y="2254250"/>
          <p14:tracePt t="48666" x="2168525" y="2254250"/>
          <p14:tracePt t="48672" x="2155825" y="2254250"/>
          <p14:tracePt t="48679" x="2143125" y="2254250"/>
          <p14:tracePt t="48686" x="2119313" y="2254250"/>
          <p14:tracePt t="48692" x="2082800" y="2265363"/>
          <p14:tracePt t="48700" x="2070100" y="2265363"/>
          <p14:tracePt t="48707" x="2022475" y="2265363"/>
          <p14:tracePt t="48713" x="2009775" y="2278063"/>
          <p14:tracePt t="48720" x="1997075" y="2278063"/>
          <p14:tracePt t="48728" x="1985963" y="2290763"/>
          <p14:tracePt t="48734" x="1973263" y="2290763"/>
          <p14:tracePt t="48741" x="1960563" y="2290763"/>
          <p14:tracePt t="48749" x="1949450" y="2301875"/>
          <p14:tracePt t="48755" x="1936750" y="2301875"/>
          <p14:tracePt t="48769" x="1924050" y="2314575"/>
          <p14:tracePt t="48775" x="1912938" y="2314575"/>
          <p14:tracePt t="48782" x="1900238" y="2314575"/>
          <p14:tracePt t="48789" x="1887538" y="2327275"/>
          <p14:tracePt t="48803" x="1876425" y="2327275"/>
          <p14:tracePt t="48811" x="1876425" y="2338388"/>
          <p14:tracePt t="48824" x="1863725" y="2338388"/>
          <p14:tracePt t="48838" x="1863725" y="2351088"/>
          <p14:tracePt t="48846" x="1851025" y="2351088"/>
          <p14:tracePt t="48867" x="1839913" y="2363788"/>
          <p14:tracePt t="48880" x="1839913" y="2374900"/>
          <p14:tracePt t="48888" x="1839913" y="2387600"/>
          <p14:tracePt t="48894" x="1839913" y="2400300"/>
          <p14:tracePt t="48900" x="1827213" y="2411413"/>
          <p14:tracePt t="48910" x="1827213" y="2424113"/>
          <p14:tracePt t="48914" x="1827213" y="2447925"/>
          <p14:tracePt t="48921" x="1827213" y="2473325"/>
          <p14:tracePt t="48936" x="1827213" y="2497138"/>
          <p14:tracePt t="48942" x="1827213" y="2533650"/>
          <p14:tracePt t="48948" x="1827213" y="2557463"/>
          <p14:tracePt t="48956" x="1827213" y="2606675"/>
          <p14:tracePt t="48963" x="1839913" y="2655888"/>
          <p14:tracePt t="48981" x="1863725" y="2765425"/>
          <p14:tracePt t="48983" x="1900238" y="2851150"/>
          <p14:tracePt t="48990" x="1924050" y="2924175"/>
          <p14:tracePt t="48997" x="1949450" y="2947988"/>
          <p14:tracePt t="49005" x="1960563" y="2984500"/>
          <p14:tracePt t="49012" x="1997075" y="3033713"/>
          <p14:tracePt t="49018" x="2009775" y="3057525"/>
          <p14:tracePt t="49025" x="2022475" y="3081338"/>
          <p14:tracePt t="49032" x="2033588" y="3106738"/>
          <p14:tracePt t="49039" x="2058988" y="3130550"/>
          <p14:tracePt t="49046" x="2070100" y="3154363"/>
          <p14:tracePt t="49052" x="2095500" y="3190875"/>
          <p14:tracePt t="49059" x="2119313" y="3216275"/>
          <p14:tracePt t="49067" x="2132013" y="3227388"/>
          <p14:tracePt t="49074" x="2155825" y="3252788"/>
          <p14:tracePt t="49080" x="2168525" y="3263900"/>
          <p14:tracePt t="49087" x="2192338" y="3263900"/>
          <p14:tracePt t="49095" x="2205038" y="3276600"/>
          <p14:tracePt t="49101" x="2228850" y="3289300"/>
          <p14:tracePt t="49108" x="2252663" y="3300413"/>
          <p14:tracePt t="49115" x="2278063" y="3325813"/>
          <p14:tracePt t="49122" x="2314575" y="3336925"/>
          <p14:tracePt t="49130" x="2374900" y="3362325"/>
          <p14:tracePt t="49136" x="2447925" y="3373438"/>
          <p14:tracePt t="49143" x="2533650" y="3409950"/>
          <p14:tracePt t="49149" x="2593975" y="3422650"/>
          <p14:tracePt t="49157" x="2630488" y="3435350"/>
          <p14:tracePt t="49163" x="2692400" y="3448050"/>
          <p14:tracePt t="49170" x="2728913" y="3459163"/>
          <p14:tracePt t="49181" x="2765425" y="3471863"/>
          <p14:tracePt t="49184" x="2801938" y="3471863"/>
          <p14:tracePt t="49192" x="2813050" y="3471863"/>
          <p14:tracePt t="49198" x="2838450" y="3471863"/>
          <p14:tracePt t="49213" x="2849563" y="3471863"/>
          <p14:tracePt t="49219" x="2874963" y="3471863"/>
          <p14:tracePt t="49226" x="2886075" y="3471863"/>
          <p14:tracePt t="49232" x="2911475" y="3471863"/>
          <p14:tracePt t="49239" x="2922588" y="3471863"/>
          <p14:tracePt t="49246" x="2947988" y="3471863"/>
          <p14:tracePt t="49254" x="2959100" y="3471863"/>
          <p14:tracePt t="49263" x="2984500" y="3471863"/>
          <p14:tracePt t="49267" x="2995613" y="3471863"/>
          <p14:tracePt t="49274" x="3021013" y="3471863"/>
          <p14:tracePt t="49281" x="3044825" y="3471863"/>
          <p14:tracePt t="49288" x="3068638" y="3459163"/>
          <p14:tracePt t="49296" x="3105150" y="3448050"/>
          <p14:tracePt t="49302" x="3141663" y="3448050"/>
          <p14:tracePt t="49309" x="3203575" y="3448050"/>
          <p14:tracePt t="49316" x="3240088" y="3435350"/>
          <p14:tracePt t="49323" x="3289300" y="3422650"/>
          <p14:tracePt t="49330" x="3313113" y="3422650"/>
          <p14:tracePt t="49337" x="3349625" y="3422650"/>
          <p14:tracePt t="49343" x="3398838" y="3409950"/>
          <p14:tracePt t="49351" x="3422650" y="3398838"/>
          <p14:tracePt t="49357" x="3482975" y="3398838"/>
          <p14:tracePt t="49364" x="3532188" y="3398838"/>
          <p14:tracePt t="49371" x="3581400" y="3398838"/>
          <p14:tracePt t="49380" x="3617913" y="3386138"/>
          <p14:tracePt t="49384" x="3665538" y="3373438"/>
          <p14:tracePt t="49392" x="3690938" y="3373438"/>
          <p14:tracePt t="49399" x="3714750" y="3373438"/>
          <p14:tracePt t="49406" x="3727450" y="3362325"/>
          <p14:tracePt t="49413" x="3751263" y="3362325"/>
          <p14:tracePt t="49419" x="3800475" y="3349625"/>
          <p14:tracePt t="49427" x="3860800" y="3336925"/>
          <p14:tracePt t="49433" x="3910013" y="3313113"/>
          <p14:tracePt t="49440" x="3946525" y="3300413"/>
          <p14:tracePt t="49447" x="4006850" y="3276600"/>
          <p14:tracePt t="49454" x="4056063" y="3263900"/>
          <p14:tracePt t="49462" x="4092575" y="3240088"/>
          <p14:tracePt t="49469" x="4141788" y="3227388"/>
          <p14:tracePt t="49475" x="4178300" y="3216275"/>
          <p14:tracePt t="49481" x="4214813" y="3190875"/>
          <p14:tracePt t="49489" x="4262438" y="3179763"/>
          <p14:tracePt t="49496" x="4298950" y="3167063"/>
          <p14:tracePt t="49502" x="4324350" y="3154363"/>
          <p14:tracePt t="49510" x="4360863" y="3154363"/>
          <p14:tracePt t="49517" x="4371975" y="3143250"/>
          <p14:tracePt t="49523" x="4397375" y="3143250"/>
          <p14:tracePt t="49529" x="4408488" y="3143250"/>
          <p14:tracePt t="49538" x="4433888" y="3143250"/>
          <p14:tracePt t="49545" x="4470400" y="3117850"/>
          <p14:tracePt t="49551" x="4481513" y="3117850"/>
          <p14:tracePt t="49558" x="4518025" y="3106738"/>
          <p14:tracePt t="49565" x="4543425" y="3106738"/>
          <p14:tracePt t="49572" x="4567238" y="3081338"/>
          <p14:tracePt t="49581" x="4591050" y="3070225"/>
          <p14:tracePt t="49587" x="4616450" y="3057525"/>
          <p14:tracePt t="49593" x="4640263" y="3044825"/>
          <p14:tracePt t="49599" x="4665663" y="3033713"/>
          <p14:tracePt t="49607" x="4702175" y="2997200"/>
          <p14:tracePt t="49613" x="4762500" y="2947988"/>
          <p14:tracePt t="49620" x="4811713" y="2898775"/>
          <p14:tracePt t="49630" x="4835525" y="2851150"/>
          <p14:tracePt t="49634" x="4859338" y="2789238"/>
          <p14:tracePt t="49641" x="4895850" y="2752725"/>
          <p14:tracePt t="49648" x="4908550" y="2716213"/>
          <p14:tracePt t="49655" x="4921250" y="2679700"/>
          <p14:tracePt t="49663" x="4921250" y="2655888"/>
          <p14:tracePt t="49669" x="4932363" y="2643188"/>
          <p14:tracePt t="49676" x="4932363" y="2606675"/>
          <p14:tracePt t="49682" x="4932363" y="2570163"/>
          <p14:tracePt t="49689" x="4932363" y="2533650"/>
          <p14:tracePt t="49696" x="4932363" y="2497138"/>
          <p14:tracePt t="49704" x="4932363" y="2473325"/>
          <p14:tracePt t="49710" x="4932363" y="2447925"/>
          <p14:tracePt t="49717" x="4921250" y="2411413"/>
          <p14:tracePt t="49724" x="4921250" y="2387600"/>
          <p14:tracePt t="49730" x="4908550" y="2374900"/>
          <p14:tracePt t="49738" x="4908550" y="2351088"/>
          <p14:tracePt t="49746" x="4884738" y="2338388"/>
          <p14:tracePt t="49752" x="4859338" y="2314575"/>
          <p14:tracePt t="49758" x="4822825" y="2278063"/>
          <p14:tracePt t="49765" x="4799013" y="2254250"/>
          <p14:tracePt t="49772" x="4749800" y="2217738"/>
          <p14:tracePt t="49780" x="4725988" y="2192338"/>
          <p14:tracePt t="49786" x="4665663" y="2155825"/>
          <p14:tracePt t="49794" x="4627563" y="2155825"/>
          <p14:tracePt t="49800" x="4591050" y="2132013"/>
          <p14:tracePt t="49807" x="4530725" y="2119313"/>
          <p14:tracePt t="49814" x="4481513" y="2106613"/>
          <p14:tracePt t="49821" x="4371975" y="2095500"/>
          <p14:tracePt t="49829" x="4262438" y="2095500"/>
          <p14:tracePt t="49835" x="4165600" y="2095500"/>
          <p14:tracePt t="49842" x="4056063" y="2095500"/>
          <p14:tracePt t="49848" x="3933825" y="2095500"/>
          <p14:tracePt t="49856" x="3848100" y="2095500"/>
          <p14:tracePt t="49863" x="3763963" y="2106613"/>
          <p14:tracePt t="49869" x="3678238" y="2132013"/>
          <p14:tracePt t="49877" x="3629025" y="2132013"/>
          <p14:tracePt t="49883" x="3568700" y="2143125"/>
          <p14:tracePt t="49890" x="3508375" y="2168525"/>
          <p14:tracePt t="49896" x="3435350" y="2168525"/>
          <p14:tracePt t="49904" x="3373438" y="2205038"/>
          <p14:tracePt t="49912" x="3300413" y="2228850"/>
          <p14:tracePt t="49918" x="3252788" y="2241550"/>
          <p14:tracePt t="49925" x="3227388" y="2254250"/>
          <p14:tracePt t="49931" x="3178175" y="2265363"/>
          <p14:tracePt t="49938" x="3117850" y="2290763"/>
          <p14:tracePt t="49946" x="3068638" y="2290763"/>
          <p14:tracePt t="49953" x="3021013" y="2327275"/>
          <p14:tracePt t="49960" x="2959100" y="2374900"/>
          <p14:tracePt t="49966" x="2898775" y="2411413"/>
          <p14:tracePt t="49973" x="2813050" y="2447925"/>
          <p14:tracePt t="49982" x="2716213" y="2484438"/>
          <p14:tracePt t="49987" x="2643188" y="2509838"/>
          <p14:tracePt t="49994" x="2593975" y="2509838"/>
          <p14:tracePt t="50001" x="2533650" y="2533650"/>
          <p14:tracePt t="50008" x="2497138" y="2546350"/>
          <p14:tracePt t="50014" x="2471738" y="2557463"/>
          <p14:tracePt t="50022" x="2447925" y="2557463"/>
          <p14:tracePt t="50030" x="2435225" y="2582863"/>
          <p14:tracePt t="50035" x="2424113" y="2582863"/>
          <p14:tracePt t="50042" x="2411413" y="2582863"/>
          <p14:tracePt t="50049" x="2411413" y="2593975"/>
          <p14:tracePt t="50056" x="2398713" y="2593975"/>
          <p14:tracePt t="50070" x="2387600" y="2593975"/>
          <p14:tracePt t="50091" x="2387600" y="2606675"/>
          <p14:tracePt t="50098" x="2374900" y="2606675"/>
          <p14:tracePt t="50462" x="2374900" y="2619375"/>
          <p14:tracePt t="50464" x="2362200" y="2643188"/>
          <p14:tracePt t="50473" x="2351088" y="2679700"/>
          <p14:tracePt t="50484" x="2338388" y="2692400"/>
          <p14:tracePt t="50485" x="2338388" y="2716213"/>
          <p14:tracePt t="50494" x="2325688" y="2765425"/>
          <p14:tracePt t="50502" x="2325688" y="2789238"/>
          <p14:tracePt t="50507" x="2314575" y="2814638"/>
          <p14:tracePt t="50513" x="2301875" y="2838450"/>
          <p14:tracePt t="50520" x="2301875" y="2851150"/>
          <p14:tracePt t="50529" x="2301875" y="2862263"/>
          <p14:tracePt t="50533" x="2301875" y="2887663"/>
          <p14:tracePt t="50541" x="2289175" y="2911475"/>
          <p14:tracePt t="50547" x="2289175" y="2935288"/>
          <p14:tracePt t="50555" x="2289175" y="2960688"/>
          <p14:tracePt t="50562" x="2289175" y="2984500"/>
          <p14:tracePt t="50568" x="2289175" y="2997200"/>
          <p14:tracePt t="50575" x="2289175" y="3021013"/>
          <p14:tracePt t="50582" x="2289175" y="3057525"/>
          <p14:tracePt t="50589" x="2301875" y="3117850"/>
          <p14:tracePt t="50596" x="2314575" y="3143250"/>
          <p14:tracePt t="50603" x="2314575" y="3167063"/>
          <p14:tracePt t="50610" x="2314575" y="3190875"/>
          <p14:tracePt t="50617" x="2325688" y="3203575"/>
          <p14:tracePt t="50624" x="2338388" y="3227388"/>
          <p14:tracePt t="50630" x="2338388" y="3240088"/>
          <p14:tracePt t="50637" x="2351088" y="3252788"/>
          <p14:tracePt t="50646" x="2351088" y="3276600"/>
          <p14:tracePt t="50652" x="2362200" y="3289300"/>
          <p14:tracePt t="50659" x="2362200" y="3300413"/>
          <p14:tracePt t="50665" x="2374900" y="3313113"/>
          <p14:tracePt t="50672" x="2374900" y="3325813"/>
          <p14:tracePt t="50679" x="2387600" y="3349625"/>
          <p14:tracePt t="50686" x="2411413" y="3362325"/>
          <p14:tracePt t="50693" x="2424113" y="3373438"/>
          <p14:tracePt t="50700" x="2435225" y="3386138"/>
          <p14:tracePt t="50707" x="2460625" y="3409950"/>
          <p14:tracePt t="50713" x="2484438" y="3422650"/>
          <p14:tracePt t="50721" x="2497138" y="3435350"/>
          <p14:tracePt t="50729" x="2520950" y="3448050"/>
          <p14:tracePt t="50734" x="2533650" y="3448050"/>
          <p14:tracePt t="50741" x="2546350" y="3459163"/>
          <p14:tracePt t="50748" x="2557463" y="3459163"/>
          <p14:tracePt t="50755" x="2570163" y="3484563"/>
          <p14:tracePt t="50763" x="2582863" y="3484563"/>
          <p14:tracePt t="50769" x="2593975" y="3484563"/>
          <p14:tracePt t="50782" x="2606675" y="3484563"/>
          <p14:tracePt t="50789" x="2619375" y="3484563"/>
          <p14:tracePt t="50797" x="2630488" y="3495675"/>
          <p14:tracePt t="50803" x="2643188" y="3508375"/>
          <p14:tracePt t="50812" x="2667000" y="3508375"/>
          <p14:tracePt t="50818" x="2703513" y="3508375"/>
          <p14:tracePt t="50824" x="2752725" y="3508375"/>
          <p14:tracePt t="50831" x="2813050" y="3508375"/>
          <p14:tracePt t="50839" x="2874963" y="3508375"/>
          <p14:tracePt t="50846" x="2947988" y="3508375"/>
          <p14:tracePt t="50852" x="2995613" y="3495675"/>
          <p14:tracePt t="50859" x="3094038" y="3471863"/>
          <p14:tracePt t="50867" x="3167063" y="3459163"/>
          <p14:tracePt t="50873" x="3227388" y="3422650"/>
          <p14:tracePt t="50880" x="3289300" y="3409950"/>
          <p14:tracePt t="50887" x="3325813" y="3386138"/>
          <p14:tracePt t="50894" x="3373438" y="3373438"/>
          <p14:tracePt t="50900" x="3422650" y="3362325"/>
          <p14:tracePt t="50908" x="3459163" y="3349625"/>
          <p14:tracePt t="50915" x="3508375" y="3336925"/>
          <p14:tracePt t="50921" x="3544888" y="3325813"/>
          <p14:tracePt t="50930" x="3568700" y="3325813"/>
          <p14:tracePt t="50935" x="3592513" y="3313113"/>
          <p14:tracePt t="50942" x="3605213" y="3313113"/>
          <p14:tracePt t="50956" x="3617913" y="3313113"/>
          <p14:tracePt t="50969" x="3629025" y="3313113"/>
          <p14:tracePt t="50997" x="3641725" y="3313113"/>
          <p14:tracePt t="51047" x="3654425" y="3313113"/>
          <p14:tracePt t="51082" x="3665538" y="3313113"/>
          <p14:tracePt t="51130" x="3678238" y="3313113"/>
          <p14:tracePt t="51151" x="3690938" y="3313113"/>
          <p14:tracePt t="51164" x="3702050" y="3313113"/>
          <p14:tracePt t="51172" x="3714750" y="3313113"/>
          <p14:tracePt t="51192" x="3727450" y="3313113"/>
          <p14:tracePt t="51206" x="3738563" y="3313113"/>
          <p14:tracePt t="51234" x="3751263" y="3313113"/>
          <p14:tracePt t="51241" x="3751263" y="3300413"/>
          <p14:tracePt t="51254" x="3763963" y="3300413"/>
          <p14:tracePt t="51317" x="3775075" y="3300413"/>
          <p14:tracePt t="51713" x="3787775" y="3300413"/>
          <p14:tracePt t="51748" x="3800475" y="3300413"/>
          <p14:tracePt t="51762" x="3811588" y="3300413"/>
          <p14:tracePt t="51765" x="3811588" y="3289300"/>
          <p14:tracePt t="51780" x="3824288" y="3289300"/>
          <p14:tracePt t="51821" x="3836988" y="3289300"/>
          <p14:tracePt t="51842" x="3848100" y="3289300"/>
          <p14:tracePt t="51869" x="3860800" y="3289300"/>
          <p14:tracePt t="51883" x="3873500" y="3289300"/>
          <p14:tracePt t="51896" x="3884613" y="3289300"/>
          <p14:tracePt t="51912" x="3897313" y="3289300"/>
          <p14:tracePt t="51932" x="3910013" y="3289300"/>
          <p14:tracePt t="51960" x="3921125" y="3289300"/>
          <p14:tracePt t="52001" x="3933825" y="3289300"/>
          <p14:tracePt t="52029" x="3946525" y="3289300"/>
          <p14:tracePt t="52049" x="3959225" y="3289300"/>
          <p14:tracePt t="52522" x="3995738" y="3276600"/>
          <p14:tracePt t="52534" x="4043363" y="3263900"/>
          <p14:tracePt t="52535" x="4079875" y="3263900"/>
          <p14:tracePt t="52542" x="4116388" y="3252788"/>
          <p14:tracePt t="52548" x="4152900" y="3252788"/>
          <p14:tracePt t="52555" x="4189413" y="3252788"/>
          <p14:tracePt t="52565" x="4202113" y="3252788"/>
          <p14:tracePt t="52570" x="4225925" y="3240088"/>
          <p14:tracePt t="52575" x="4251325" y="3240088"/>
          <p14:tracePt t="52582" x="4262438" y="3240088"/>
          <p14:tracePt t="52589" x="4287838" y="3240088"/>
          <p14:tracePt t="52595" x="4298950" y="3240088"/>
          <p14:tracePt t="52603" x="4311650" y="3240088"/>
          <p14:tracePt t="52617" x="4324350" y="3240088"/>
          <p14:tracePt t="52630" x="4335463" y="3240088"/>
          <p14:tracePt t="52659" x="4348163" y="3240088"/>
          <p14:tracePt t="52679" x="4360863" y="3240088"/>
          <p14:tracePt t="52714" x="4371975" y="3240088"/>
          <p14:tracePt t="52755" x="4384675" y="3240088"/>
          <p14:tracePt t="53351" x="4371975" y="3240088"/>
          <p14:tracePt t="53421" x="4360863" y="3240088"/>
          <p14:tracePt t="53434" x="4348163" y="3240088"/>
          <p14:tracePt t="53442" x="4335463" y="3240088"/>
          <p14:tracePt t="53455" x="4311650" y="3240088"/>
          <p14:tracePt t="53465" x="4298950" y="3240088"/>
          <p14:tracePt t="53470" x="4262438" y="3240088"/>
          <p14:tracePt t="53475" x="4238625" y="3252788"/>
          <p14:tracePt t="53482" x="4189413" y="3263900"/>
          <p14:tracePt t="53488" x="4141788" y="3263900"/>
          <p14:tracePt t="53496" x="4105275" y="3276600"/>
          <p14:tracePt t="53503" x="4056063" y="3276600"/>
          <p14:tracePt t="53509" x="4032250" y="3276600"/>
          <p14:tracePt t="53516" x="4006850" y="3276600"/>
          <p14:tracePt t="53523" x="3983038" y="3263900"/>
          <p14:tracePt t="53530" x="3959225" y="3263900"/>
          <p14:tracePt t="53537" x="3946525" y="3263900"/>
          <p14:tracePt t="53545" x="3921125" y="3263900"/>
          <p14:tracePt t="53550" x="3910013" y="3263900"/>
          <p14:tracePt t="53558" x="3897313" y="3263900"/>
          <p14:tracePt t="53565" x="3884613" y="3263900"/>
          <p14:tracePt t="53572" x="3873500" y="3263900"/>
          <p14:tracePt t="53585" x="3860800" y="3263900"/>
          <p14:tracePt t="53593" x="3848100" y="3263900"/>
          <p14:tracePt t="53606" x="3836988" y="3263900"/>
          <p14:tracePt t="53613" x="3836988" y="3252788"/>
          <p14:tracePt t="53631" x="3824288" y="3252788"/>
          <p14:tracePt t="53648" x="3811588" y="3252788"/>
          <p14:tracePt t="53655" x="3811588" y="3240088"/>
          <p14:tracePt t="53668" x="3800475" y="3240088"/>
          <p14:tracePt t="53710" x="3787775" y="3240088"/>
          <p14:tracePt t="53760" x="3775075" y="3240088"/>
          <p14:tracePt t="53877" x="3848100" y="3216275"/>
          <p14:tracePt t="53883" x="4178300" y="3117850"/>
          <p14:tracePt t="53890" x="4616450" y="3044825"/>
          <p14:tracePt t="53896" x="5030788" y="2971800"/>
          <p14:tracePt t="53904" x="5383213" y="2935288"/>
          <p14:tracePt t="53912" x="5724525" y="2935288"/>
          <p14:tracePt t="53918" x="6029325" y="2924175"/>
          <p14:tracePt t="53925" x="6284913" y="2924175"/>
          <p14:tracePt t="53931" x="6527800" y="2924175"/>
          <p14:tracePt t="53939" x="6772275" y="2924175"/>
          <p14:tracePt t="53946" x="7077075" y="2935288"/>
          <p14:tracePt t="53953" x="7259638" y="2935288"/>
          <p14:tracePt t="53960" x="7369175" y="2935288"/>
          <p14:tracePt t="53966" x="7526338" y="2935288"/>
          <p14:tracePt t="53981" x="7710488" y="2947988"/>
          <p14:tracePt t="53988" x="7794625" y="2971800"/>
          <p14:tracePt t="53995" x="7880350" y="2984500"/>
          <p14:tracePt t="54000" x="7929563" y="2997200"/>
          <p14:tracePt t="54008" x="7977188" y="3021013"/>
          <p14:tracePt t="54015" x="8002588" y="3033713"/>
          <p14:tracePt t="54021" x="8013700" y="3033713"/>
          <p14:tracePt t="54029" x="8026400" y="3044825"/>
          <p14:tracePt t="54036" x="8039100" y="3044825"/>
          <p14:tracePt t="54049" x="8050213" y="3044825"/>
          <p14:tracePt t="54056" x="8050213" y="3057525"/>
          <p14:tracePt t="54070" x="8062913" y="3057525"/>
          <p14:tracePt t="54084" x="8075613" y="3070225"/>
          <p14:tracePt t="54091" x="8086725" y="3070225"/>
          <p14:tracePt t="54098" x="8099425" y="3070225"/>
          <p14:tracePt t="54105" x="8112125" y="3081338"/>
          <p14:tracePt t="54118" x="8123238" y="3081338"/>
          <p14:tracePt t="54132" x="8135938" y="3081338"/>
          <p14:tracePt t="54139" x="8148638" y="3081338"/>
          <p14:tracePt t="54174" x="8159750" y="3081338"/>
          <p14:tracePt t="54202" x="8172450" y="3081338"/>
          <p14:tracePt t="54222" x="8172450" y="3094038"/>
          <p14:tracePt t="54264" x="8172450" y="3106738"/>
          <p14:tracePt t="54270" x="8159750" y="3106738"/>
          <p14:tracePt t="54279" x="8123238" y="3106738"/>
          <p14:tracePt t="54284" x="8050213" y="3106738"/>
          <p14:tracePt t="54292" x="7893050" y="3106738"/>
          <p14:tracePt t="54298" x="7734300" y="3117850"/>
          <p14:tracePt t="54305" x="7575550" y="3143250"/>
          <p14:tracePt t="54312" x="7416800" y="3154363"/>
          <p14:tracePt t="54319" x="7332663" y="3154363"/>
          <p14:tracePt t="54326" x="7234238" y="3179763"/>
          <p14:tracePt t="54333" x="7124700" y="3203575"/>
          <p14:tracePt t="54339" x="7015163" y="3227388"/>
          <p14:tracePt t="54346" x="6905625" y="3240088"/>
          <p14:tracePt t="54354" x="6821488" y="3252788"/>
          <p14:tracePt t="54362" x="6746875" y="3263900"/>
          <p14:tracePt t="54368" x="6699250" y="3276600"/>
          <p14:tracePt t="54374" x="6637338" y="3276600"/>
          <p14:tracePt t="54381" x="6600825" y="3276600"/>
          <p14:tracePt t="54388" x="6564313" y="3276600"/>
          <p14:tracePt t="54396" x="6516688" y="3276600"/>
          <p14:tracePt t="54403" x="6491288" y="3276600"/>
          <p14:tracePt t="54409" x="6454775" y="3289300"/>
          <p14:tracePt t="54416" x="6418263" y="3289300"/>
          <p14:tracePt t="54423" x="6370638" y="3289300"/>
          <p14:tracePt t="54431" x="6345238" y="3289300"/>
          <p14:tracePt t="54437" x="6308725" y="3289300"/>
          <p14:tracePt t="54444" x="6284913" y="3289300"/>
          <p14:tracePt t="54450" x="6235700" y="3263900"/>
          <p14:tracePt t="54457" x="6199188" y="3263900"/>
          <p14:tracePt t="54464" x="6162675" y="3252788"/>
          <p14:tracePt t="54472" x="6138863" y="3240088"/>
          <p14:tracePt t="54481" x="6115050" y="3240088"/>
          <p14:tracePt t="54485" x="6089650" y="3240088"/>
          <p14:tracePt t="54520" x="6076950" y="3240088"/>
          <p14:tracePt t="54569" x="6089650" y="3227388"/>
          <p14:tracePt t="54575" x="6175375" y="3227388"/>
          <p14:tracePt t="54581" x="6454775" y="3190875"/>
          <p14:tracePt t="54589" x="6832600" y="3179763"/>
          <p14:tracePt t="54596" x="7210425" y="3167063"/>
          <p14:tracePt t="54603" x="7466013" y="3167063"/>
          <p14:tracePt t="54610" x="7697788" y="3167063"/>
          <p14:tracePt t="54617" x="7940675" y="3179763"/>
          <p14:tracePt t="54624" x="8099425" y="3190875"/>
          <p14:tracePt t="54630" x="8294688" y="3203575"/>
          <p14:tracePt t="54638" x="8440738" y="3216275"/>
          <p14:tracePt t="54645" x="8537575" y="3227388"/>
          <p14:tracePt t="54651" x="8610600" y="3240088"/>
          <p14:tracePt t="54658" x="8696325" y="3240088"/>
          <p14:tracePt t="54665" x="8745538" y="3240088"/>
          <p14:tracePt t="54672" x="8769350" y="3240088"/>
          <p14:tracePt t="54679" x="8782050" y="3240088"/>
          <p14:tracePt t="54693" x="8793163" y="3240088"/>
          <p14:tracePt t="54756" x="8793163" y="3252788"/>
          <p14:tracePt t="54880" x="8782050" y="3252788"/>
          <p14:tracePt t="54915" x="8769350" y="3252788"/>
          <p14:tracePt t="54963" x="8756650" y="3252788"/>
          <p14:tracePt t="55801" x="8745538" y="3252788"/>
          <p14:tracePt t="55831" x="8720138" y="3263900"/>
          <p14:tracePt t="55843" x="8709025" y="3263900"/>
          <p14:tracePt t="55848" x="8696325" y="3263900"/>
          <p14:tracePt t="55862" x="8683625" y="3276600"/>
          <p14:tracePt t="55869" x="8672513" y="3276600"/>
          <p14:tracePt t="55876" x="8659813" y="3276600"/>
          <p14:tracePt t="55883" x="8636000" y="3276600"/>
          <p14:tracePt t="55890" x="8623300" y="3276600"/>
          <p14:tracePt t="55896" x="8599488" y="3276600"/>
          <p14:tracePt t="55904" x="8586788" y="3276600"/>
          <p14:tracePt t="55912" x="8574088" y="3276600"/>
          <p14:tracePt t="55918" x="8550275" y="3276600"/>
          <p14:tracePt t="55925" x="8526463" y="3276600"/>
          <p14:tracePt t="55932" x="8513763" y="3276600"/>
          <p14:tracePt t="55938" x="8489950" y="3276600"/>
          <p14:tracePt t="55946" x="8477250" y="3276600"/>
          <p14:tracePt t="55952" x="8440738" y="3289300"/>
          <p14:tracePt t="55960" x="8380413" y="3289300"/>
          <p14:tracePt t="55966" x="8331200" y="3289300"/>
          <p14:tracePt t="55973" x="8270875" y="3289300"/>
          <p14:tracePt t="55980" x="8159750" y="3289300"/>
          <p14:tracePt t="55995" x="7794625" y="3289300"/>
          <p14:tracePt t="56000" x="7661275" y="3289300"/>
          <p14:tracePt t="56007" x="7588250" y="3289300"/>
          <p14:tracePt t="56014" x="7551738" y="3289300"/>
          <p14:tracePt t="56021" x="7526338" y="3289300"/>
          <p14:tracePt t="56030" x="7515225" y="3289300"/>
          <p14:tracePt t="56035" x="7502525" y="3289300"/>
          <p14:tracePt t="56042" x="7489825" y="3289300"/>
          <p14:tracePt t="56049" x="7466013" y="3289300"/>
          <p14:tracePt t="56056" x="7453313" y="3289300"/>
          <p14:tracePt t="56062" x="7442200" y="3289300"/>
          <p14:tracePt t="56070" x="7429500" y="3289300"/>
          <p14:tracePt t="56080" x="7416800" y="3289300"/>
          <p14:tracePt t="56083" x="7405688" y="3289300"/>
          <p14:tracePt t="56091" x="7392988" y="3289300"/>
          <p14:tracePt t="56098" x="7380288" y="3289300"/>
          <p14:tracePt t="56104" x="7369175" y="3289300"/>
          <p14:tracePt t="56112" x="7356475" y="3289300"/>
          <p14:tracePt t="56125" x="7343775" y="3289300"/>
          <p14:tracePt t="56139" x="7332663" y="3289300"/>
          <p14:tracePt t="56153" x="7319963" y="3289300"/>
          <p14:tracePt t="56181" x="7307263" y="3289300"/>
          <p14:tracePt t="56208" x="7296150" y="3289300"/>
          <p14:tracePt t="56236" x="7283450" y="3289300"/>
          <p14:tracePt t="56333" x="7270750" y="3289300"/>
          <p14:tracePt t="56833" x="7259638" y="3289300"/>
          <p14:tracePt t="56839" x="7246938" y="3289300"/>
          <p14:tracePt t="56852" x="7223125" y="3289300"/>
          <p14:tracePt t="56868" x="7186613" y="3289300"/>
          <p14:tracePt t="56872" x="7173913" y="3289300"/>
          <p14:tracePt t="56880" x="7150100" y="3289300"/>
          <p14:tracePt t="56886" x="7124700" y="3289300"/>
          <p14:tracePt t="56894" x="7100888" y="3289300"/>
          <p14:tracePt t="56900" x="7064375" y="3289300"/>
          <p14:tracePt t="56907" x="7015163" y="3289300"/>
          <p14:tracePt t="56914" x="6942138" y="3289300"/>
          <p14:tracePt t="56920" x="6845300" y="3289300"/>
          <p14:tracePt t="56929" x="6772275" y="3289300"/>
          <p14:tracePt t="56935" x="6723063" y="3289300"/>
          <p14:tracePt t="56942" x="6662738" y="3289300"/>
          <p14:tracePt t="56949" x="6626225" y="3289300"/>
          <p14:tracePt t="56955" x="6600825" y="3289300"/>
          <p14:tracePt t="56962" x="6577013" y="3289300"/>
          <p14:tracePt t="56970" x="6564313" y="3289300"/>
          <p14:tracePt t="56976" x="6553200" y="3289300"/>
          <p14:tracePt t="56995" x="6516688" y="3300413"/>
          <p14:tracePt t="56996" x="6491288" y="3300413"/>
          <p14:tracePt t="57004" x="6480175" y="3300413"/>
          <p14:tracePt t="57012" x="6454775" y="3300413"/>
          <p14:tracePt t="57018" x="6443663" y="3300413"/>
          <p14:tracePt t="57025" x="6394450" y="3313113"/>
          <p14:tracePt t="57032" x="6381750" y="3313113"/>
          <p14:tracePt t="57039" x="6357938" y="3313113"/>
          <p14:tracePt t="57046" x="6345238" y="3325813"/>
          <p14:tracePt t="57053" x="6308725" y="3325813"/>
          <p14:tracePt t="57060" x="6297613" y="3325813"/>
          <p14:tracePt t="57066" x="6272213" y="3325813"/>
          <p14:tracePt t="57073" x="6248400" y="3325813"/>
          <p14:tracePt t="57080" x="6235700" y="3325813"/>
          <p14:tracePt t="57087" x="6224588" y="3325813"/>
          <p14:tracePt t="57095" x="6199188" y="3325813"/>
          <p14:tracePt t="57101" x="6188075" y="3325813"/>
          <p14:tracePt t="57108" x="6175375" y="3325813"/>
          <p14:tracePt t="57115" x="6162675" y="3325813"/>
          <p14:tracePt t="57122" x="6151563" y="3325813"/>
          <p14:tracePt t="57130" x="6138863" y="3325813"/>
          <p14:tracePt t="57136" x="6126163" y="3325813"/>
          <p14:tracePt t="57150" x="6115050" y="3325813"/>
          <p14:tracePt t="57162" x="6102350" y="3325813"/>
          <p14:tracePt t="57180" x="6089650" y="3325813"/>
          <p14:tracePt t="57191" x="6076950" y="3325813"/>
          <p14:tracePt t="57219" x="6065838" y="3325813"/>
          <p14:tracePt t="57268" x="6053138" y="3325813"/>
          <p14:tracePt t="57316" x="6076950" y="3313113"/>
          <p14:tracePt t="57322" x="6138863" y="3300413"/>
          <p14:tracePt t="57329" x="6199188" y="3276600"/>
          <p14:tracePt t="57337" x="6370638" y="3240088"/>
          <p14:tracePt t="57343" x="6491288" y="3216275"/>
          <p14:tracePt t="57350" x="6589713" y="3190875"/>
          <p14:tracePt t="57357" x="6650038" y="3179763"/>
          <p14:tracePt t="57363" x="6723063" y="3167063"/>
          <p14:tracePt t="57371" x="6746875" y="3167063"/>
          <p14:tracePt t="57380" x="6772275" y="3167063"/>
          <p14:tracePt t="57384" x="6796088" y="3167063"/>
          <p14:tracePt t="57392" x="6808788" y="3167063"/>
          <p14:tracePt t="57398" x="6821488" y="3167063"/>
          <p14:tracePt t="57406" x="6832600" y="3167063"/>
          <p14:tracePt t="57412" x="6845300" y="3167063"/>
          <p14:tracePt t="57427" x="6858000" y="3167063"/>
          <p14:tracePt t="57454" x="6869113" y="3167063"/>
          <p14:tracePt t="57517" x="6881813" y="3167063"/>
          <p14:tracePt t="57572" x="6881813" y="3179763"/>
          <p14:tracePt t="58015" x="6808788" y="3179763"/>
          <p14:tracePt t="58021" x="6589713" y="3179763"/>
          <p14:tracePt t="58030" x="6443663" y="3167063"/>
          <p14:tracePt t="58036" x="6321425" y="3143250"/>
          <p14:tracePt t="58042" x="6224588" y="3130550"/>
          <p14:tracePt t="58049" x="6089650" y="3130550"/>
          <p14:tracePt t="58056" x="6016625" y="3117850"/>
          <p14:tracePt t="58062" x="5956300" y="3117850"/>
          <p14:tracePt t="58070" x="5930900" y="3106738"/>
          <p14:tracePt t="58080" x="5894388" y="3106738"/>
          <p14:tracePt t="58084" x="5857875" y="3094038"/>
          <p14:tracePt t="58091" x="5810250" y="3094038"/>
          <p14:tracePt t="58097" x="5797550" y="3094038"/>
          <p14:tracePt t="58105" x="5748338" y="3094038"/>
          <p14:tracePt t="58112" x="5688013" y="3094038"/>
          <p14:tracePt t="58118" x="5627688" y="3094038"/>
          <p14:tracePt t="58126" x="5565775" y="3094038"/>
          <p14:tracePt t="58131" x="5505450" y="3094038"/>
          <p14:tracePt t="58139" x="5432425" y="3094038"/>
          <p14:tracePt t="58145" x="5383213" y="3094038"/>
          <p14:tracePt t="58153" x="5286375" y="3094038"/>
          <p14:tracePt t="58160" x="5237163" y="3094038"/>
          <p14:tracePt t="58166" x="5213350" y="3094038"/>
          <p14:tracePt t="58174" x="5176838" y="3094038"/>
          <p14:tracePt t="58180" x="5140325" y="3094038"/>
          <p14:tracePt t="58188" x="5114925" y="3094038"/>
          <p14:tracePt t="58195" x="5091113" y="3094038"/>
          <p14:tracePt t="58201" x="5054600" y="3094038"/>
          <p14:tracePt t="58208" x="5030788" y="3094038"/>
          <p14:tracePt t="58215" x="4994275" y="3081338"/>
          <p14:tracePt t="58223" x="4968875" y="3081338"/>
          <p14:tracePt t="58229" x="4945063" y="3070225"/>
          <p14:tracePt t="58236" x="4921250" y="3070225"/>
          <p14:tracePt t="58243" x="4895850" y="3070225"/>
          <p14:tracePt t="58250" x="4884738" y="3070225"/>
          <p14:tracePt t="58257" x="4872038" y="3070225"/>
          <p14:tracePt t="58263" x="4859338" y="3057525"/>
          <p14:tracePt t="58270" x="4848225" y="3057525"/>
          <p14:tracePt t="58292" x="4835525" y="3057525"/>
          <p14:tracePt t="58319" x="4822825" y="3057525"/>
          <p14:tracePt t="58346" x="4811713" y="3057525"/>
          <p14:tracePt t="58367" x="4811713" y="3044825"/>
          <p14:tracePt t="58374" x="4799013" y="3044825"/>
          <p14:tracePt t="58388" x="4786313" y="3033713"/>
          <p14:tracePt t="58402" x="4786313" y="3021013"/>
          <p14:tracePt t="58416" x="4775200" y="3008313"/>
          <p14:tracePt t="58437" x="4775200" y="2997200"/>
          <p14:tracePt t="58444" x="4775200" y="2984500"/>
          <p14:tracePt t="58450" x="4775200" y="2971800"/>
          <p14:tracePt t="58457" x="4762500" y="2960688"/>
          <p14:tracePt t="58464" x="4762500" y="2935288"/>
          <p14:tracePt t="58471" x="4762500" y="2924175"/>
          <p14:tracePt t="58481" x="4762500" y="2911475"/>
          <p14:tracePt t="58485" x="4762500" y="2887663"/>
          <p14:tracePt t="58492" x="4762500" y="2874963"/>
          <p14:tracePt t="58499" x="4762500" y="2862263"/>
          <p14:tracePt t="58520" x="4762500" y="2851150"/>
          <p14:tracePt t="58527" x="4762500" y="2838450"/>
          <p14:tracePt t="58540" x="4762500" y="2825750"/>
          <p14:tracePt t="58554" x="4749800" y="2814638"/>
          <p14:tracePt t="58575" x="4738688" y="2801938"/>
          <p14:tracePt t="58589" x="4725988" y="2789238"/>
          <p14:tracePt t="58596" x="4713288" y="2776538"/>
          <p14:tracePt t="58609" x="4702175" y="2765425"/>
          <p14:tracePt t="58617" x="4689475" y="2765425"/>
          <p14:tracePt t="58623" x="4676775" y="2752725"/>
          <p14:tracePt t="58630" x="4665663" y="2752725"/>
          <p14:tracePt t="58637" x="4652963" y="2740025"/>
          <p14:tracePt t="58651" x="4640263" y="2740025"/>
          <p14:tracePt t="58658" x="4640263" y="2728913"/>
          <p14:tracePt t="58665" x="4627563" y="2728913"/>
          <p14:tracePt t="58671" x="4616450" y="2728913"/>
          <p14:tracePt t="58679" x="4603750" y="2728913"/>
          <p14:tracePt t="58686" x="4603750" y="2716213"/>
          <p14:tracePt t="58693" x="4591050" y="2716213"/>
          <p14:tracePt t="58699" x="4579938" y="2703513"/>
          <p14:tracePt t="58706" x="4567238" y="2703513"/>
          <p14:tracePt t="58712" x="4554538" y="2703513"/>
          <p14:tracePt t="58720" x="4530725" y="2703513"/>
          <p14:tracePt t="58729" x="4518025" y="2703513"/>
          <p14:tracePt t="58740" x="4494213" y="2703513"/>
          <p14:tracePt t="58755" x="4470400" y="2703513"/>
          <p14:tracePt t="58762" x="4457700" y="2703513"/>
          <p14:tracePt t="58769" x="4445000" y="2703513"/>
          <p14:tracePt t="58776" x="4433888" y="2703513"/>
          <p14:tracePt t="58782" x="4421188" y="2703513"/>
          <p14:tracePt t="58789" x="4408488" y="2703513"/>
          <p14:tracePt t="58796" x="4397375" y="2703513"/>
          <p14:tracePt t="58803" x="4371975" y="2716213"/>
          <p14:tracePt t="58812" x="4348163" y="2716213"/>
          <p14:tracePt t="58817" x="4335463" y="2716213"/>
          <p14:tracePt t="58823" x="4324350" y="2716213"/>
          <p14:tracePt t="58831" x="4311650" y="2716213"/>
          <p14:tracePt t="58837" x="4298950" y="2728913"/>
          <p14:tracePt t="58859" x="4287838" y="2728913"/>
          <p14:tracePt t="58866" x="4275138" y="2728913"/>
          <p14:tracePt t="58881" x="4262438" y="2740025"/>
          <p14:tracePt t="58887" x="4251325" y="2752725"/>
          <p14:tracePt t="58895" x="4238625" y="2752725"/>
          <p14:tracePt t="58900" x="4238625" y="2765425"/>
          <p14:tracePt t="58909" x="4225925" y="2765425"/>
          <p14:tracePt t="58914" x="4214813" y="2776538"/>
          <p14:tracePt t="58920" x="4202113" y="2789238"/>
          <p14:tracePt t="58931" x="4189413" y="2789238"/>
          <p14:tracePt t="58935" x="4189413" y="2801938"/>
          <p14:tracePt t="58942" x="4178300" y="2801938"/>
          <p14:tracePt t="58948" x="4165600" y="2814638"/>
          <p14:tracePt t="58956" x="4152900" y="2814638"/>
          <p14:tracePt t="58977" x="4141788" y="2838450"/>
          <p14:tracePt t="58997" x="4129088" y="2838450"/>
          <p14:tracePt t="59004" x="4129088" y="2851150"/>
          <p14:tracePt t="59012" x="4116388" y="2862263"/>
          <p14:tracePt t="59018" x="4116388" y="2874963"/>
          <p14:tracePt t="59025" x="4116388" y="2887663"/>
          <p14:tracePt t="59032" x="4116388" y="2898775"/>
          <p14:tracePt t="59038" x="4105275" y="2911475"/>
          <p14:tracePt t="59046" x="4105275" y="2924175"/>
          <p14:tracePt t="59053" x="4105275" y="2935288"/>
          <p14:tracePt t="59059" x="4105275" y="2960688"/>
          <p14:tracePt t="59066" x="4105275" y="2971800"/>
          <p14:tracePt t="59073" x="4092575" y="2997200"/>
          <p14:tracePt t="59079" x="4092575" y="3008313"/>
          <p14:tracePt t="59087" x="4092575" y="3044825"/>
          <p14:tracePt t="59095" x="4092575" y="3057525"/>
          <p14:tracePt t="59101" x="4092575" y="3070225"/>
          <p14:tracePt t="59108" x="4092575" y="3081338"/>
          <p14:tracePt t="59115" x="4105275" y="3117850"/>
          <p14:tracePt t="59121" x="4116388" y="3154363"/>
          <p14:tracePt t="59129" x="4129088" y="3167063"/>
          <p14:tracePt t="59136" x="4152900" y="3179763"/>
          <p14:tracePt t="59143" x="4178300" y="3203575"/>
          <p14:tracePt t="59149" x="4202113" y="3216275"/>
          <p14:tracePt t="59157" x="4202113" y="3240088"/>
          <p14:tracePt t="59162" x="4225925" y="3252788"/>
          <p14:tracePt t="59170" x="4251325" y="3276600"/>
          <p14:tracePt t="59180" x="4275138" y="3276600"/>
          <p14:tracePt t="59183" x="4298950" y="3300413"/>
          <p14:tracePt t="59191" x="4311650" y="3313113"/>
          <p14:tracePt t="59197" x="4335463" y="3313113"/>
          <p14:tracePt t="59205" x="4348163" y="3313113"/>
          <p14:tracePt t="59212" x="4371975" y="3313113"/>
          <p14:tracePt t="59219" x="4397375" y="3313113"/>
          <p14:tracePt t="59225" x="4433888" y="3313113"/>
          <p14:tracePt t="59232" x="4470400" y="3300413"/>
          <p14:tracePt t="59239" x="4481513" y="3276600"/>
          <p14:tracePt t="59245" x="4518025" y="3263900"/>
          <p14:tracePt t="59254" x="4554538" y="3227388"/>
          <p14:tracePt t="59260" x="4616450" y="3154363"/>
          <p14:tracePt t="59267" x="4652963" y="3094038"/>
          <p14:tracePt t="59274" x="4676775" y="3021013"/>
          <p14:tracePt t="59281" x="4689475" y="2971800"/>
          <p14:tracePt t="59287" x="4689475" y="2947988"/>
          <p14:tracePt t="59295" x="4702175" y="2924175"/>
          <p14:tracePt t="59301" x="4702175" y="2898775"/>
          <p14:tracePt t="59308" x="4702175" y="2887663"/>
          <p14:tracePt t="59337" x="4702175" y="2874963"/>
          <p14:tracePt t="59385" x="4702175" y="2862263"/>
          <p14:tracePt t="59392" x="4689475" y="2862263"/>
          <p14:tracePt t="59405" x="4676775" y="2851150"/>
          <p14:tracePt t="59419" x="4665663" y="2838450"/>
          <p14:tracePt t="59426" x="4640263" y="2838450"/>
          <p14:tracePt t="59433" x="4627563" y="2838450"/>
          <p14:tracePt t="59439" x="4616450" y="2825750"/>
          <p14:tracePt t="59454" x="4603750" y="2825750"/>
          <p14:tracePt t="59463" x="4591050" y="2814638"/>
          <p14:tracePt t="59490" x="4579938" y="2814638"/>
          <p14:tracePt t="59502" x="4567238" y="2814638"/>
          <p14:tracePt t="59509" x="4567238" y="2801938"/>
          <p14:tracePt t="59523" x="4554538" y="2801938"/>
          <p14:tracePt t="59551" x="4543425" y="2801938"/>
          <p14:tracePt t="59593" x="4530725" y="2801938"/>
          <p14:tracePt t="59730" x="4518025" y="2801938"/>
          <p14:tracePt t="59939" x="4518025" y="2814638"/>
          <p14:tracePt t="59960" x="4518025" y="2825750"/>
          <p14:tracePt t="59972" x="4518025" y="2838450"/>
          <p14:tracePt t="59980" x="4530725" y="2862263"/>
          <p14:tracePt t="59987" x="4543425" y="2911475"/>
          <p14:tracePt t="59996" x="4567238" y="2984500"/>
          <p14:tracePt t="60000" x="4591050" y="3070225"/>
          <p14:tracePt t="60007" x="4616450" y="3130550"/>
          <p14:tracePt t="60014" x="4640263" y="3190875"/>
          <p14:tracePt t="60021" x="4689475" y="3263900"/>
          <p14:tracePt t="60030" x="4738688" y="3336925"/>
          <p14:tracePt t="60035" x="4786313" y="3386138"/>
          <p14:tracePt t="60041" x="4835525" y="3435350"/>
          <p14:tracePt t="60049" x="4859338" y="3471863"/>
          <p14:tracePt t="60055" x="4884738" y="3495675"/>
          <p14:tracePt t="60062" x="4908550" y="3532188"/>
          <p14:tracePt t="60069" x="4932363" y="3557588"/>
          <p14:tracePt t="60079" x="4945063" y="3568700"/>
          <p14:tracePt t="60083" x="4968875" y="3594100"/>
          <p14:tracePt t="60090" x="4994275" y="3605213"/>
          <p14:tracePt t="60097" x="5005388" y="3630613"/>
          <p14:tracePt t="60103" x="5018088" y="3654425"/>
          <p14:tracePt t="60112" x="5054600" y="3678238"/>
          <p14:tracePt t="60118" x="5067300" y="3703638"/>
          <p14:tracePt t="60124" x="5103813" y="3714750"/>
          <p14:tracePt t="60131" x="5114925" y="3727450"/>
          <p14:tracePt t="60139" x="5151438" y="3751263"/>
          <p14:tracePt t="60145" x="5224463" y="3813175"/>
          <p14:tracePt t="60152" x="5273675" y="3836988"/>
          <p14:tracePt t="60160" x="5346700" y="3860800"/>
          <p14:tracePt t="60166" x="5445125" y="3910013"/>
          <p14:tracePt t="60173" x="5529263" y="3933825"/>
          <p14:tracePt t="60181" x="5638800" y="3983038"/>
          <p14:tracePt t="60187" x="5737225" y="4006850"/>
          <p14:tracePt t="60195" x="5821363" y="4043363"/>
          <p14:tracePt t="60200" x="5894388" y="4068763"/>
          <p14:tracePt t="60207" x="5992813" y="4068763"/>
          <p14:tracePt t="60215" x="6053138" y="4081463"/>
          <p14:tracePt t="60221" x="6175375" y="4081463"/>
          <p14:tracePt t="60229" x="6261100" y="4081463"/>
          <p14:tracePt t="60236" x="6370638" y="4068763"/>
          <p14:tracePt t="60242" x="6491288" y="4043363"/>
          <p14:tracePt t="60249" x="6613525" y="4032250"/>
          <p14:tracePt t="60256" x="6735763" y="4019550"/>
          <p14:tracePt t="60263" x="6821488" y="4006850"/>
          <p14:tracePt t="60270" x="6905625" y="4006850"/>
          <p14:tracePt t="60278" x="6991350" y="3995738"/>
          <p14:tracePt t="60283" x="7064375" y="3995738"/>
          <p14:tracePt t="60291" x="7100888" y="3995738"/>
          <p14:tracePt t="60298" x="7137400" y="3983038"/>
          <p14:tracePt t="60305" x="7173913" y="3970338"/>
          <p14:tracePt t="60312" x="7186613" y="3970338"/>
          <p14:tracePt t="60319" x="7197725" y="3970338"/>
          <p14:tracePt t="60325" x="7210425" y="3970338"/>
          <p14:tracePt t="60395" x="7223125" y="3970338"/>
          <p14:tracePt t="60431" x="7234238" y="3970338"/>
          <p14:tracePt t="60464" x="7246938" y="3970338"/>
          <p14:tracePt t="60506" x="7259638" y="3970338"/>
          <p14:tracePt t="60533" x="7270750" y="3970338"/>
          <p14:tracePt t="60547" x="7283450" y="3970338"/>
          <p14:tracePt t="60568" x="7296150" y="3970338"/>
          <p14:tracePt t="60596" x="7307263" y="3970338"/>
          <p14:tracePt t="60658" x="7319963" y="3970338"/>
          <p14:tracePt t="62752" x="7319963" y="3983038"/>
          <p14:tracePt t="62840" x="7307263" y="3995738"/>
          <p14:tracePt t="62866" x="7296150" y="4006850"/>
          <p14:tracePt t="62867" x="7283450" y="4006850"/>
          <p14:tracePt t="62885" x="7270750" y="4019550"/>
          <p14:tracePt t="62888" x="7259638" y="4019550"/>
          <p14:tracePt t="62895" x="7246938" y="4019550"/>
          <p14:tracePt t="62900" x="7210425" y="4032250"/>
          <p14:tracePt t="62907" x="7173913" y="4043363"/>
          <p14:tracePt t="62914" x="7088188" y="4056063"/>
          <p14:tracePt t="62921" x="6918325" y="4105275"/>
          <p14:tracePt t="62930" x="6650038" y="4165600"/>
          <p14:tracePt t="62935" x="6503988" y="4202113"/>
          <p14:tracePt t="62942" x="6430963" y="4214813"/>
          <p14:tracePt t="62949" x="6357938" y="4238625"/>
          <p14:tracePt t="62956" x="6308725" y="4238625"/>
          <p14:tracePt t="62962" x="6284913" y="4251325"/>
          <p14:tracePt t="62981" x="6235700" y="4264025"/>
          <p14:tracePt t="62983" x="6211888" y="4264025"/>
          <p14:tracePt t="62990" x="6188075" y="4275138"/>
          <p14:tracePt t="62998" x="6162675" y="4275138"/>
          <p14:tracePt t="63004" x="6138863" y="4275138"/>
          <p14:tracePt t="63012" x="6115050" y="4275138"/>
          <p14:tracePt t="63020" x="6089650" y="4275138"/>
          <p14:tracePt t="63025" x="6076950" y="4275138"/>
          <p14:tracePt t="63032" x="6040438" y="4275138"/>
          <p14:tracePt t="63039" x="6016625" y="4275138"/>
          <p14:tracePt t="63045" x="5980113" y="4275138"/>
          <p14:tracePt t="63053" x="5930900" y="4275138"/>
          <p14:tracePt t="63060" x="5907088" y="4275138"/>
          <p14:tracePt t="63067" x="5883275" y="4275138"/>
          <p14:tracePt t="63074" x="5870575" y="4275138"/>
          <p14:tracePt t="63080" x="5857875" y="4275138"/>
          <p14:tracePt t="63087" x="5846763" y="4275138"/>
          <p14:tracePt t="63095" x="5834063" y="4275138"/>
          <p14:tracePt t="63116" x="5821363" y="4275138"/>
          <p14:tracePt t="63143" x="5810250" y="4275138"/>
          <p14:tracePt t="63163" x="5797550" y="4275138"/>
          <p14:tracePt t="63184" x="5784850" y="4275138"/>
          <p14:tracePt t="63219" x="5773738" y="4275138"/>
          <p14:tracePt t="63232" x="5761038" y="4264025"/>
          <p14:tracePt t="63587" x="5748338" y="4251325"/>
          <p14:tracePt t="63595" x="5737225" y="4251325"/>
          <p14:tracePt t="63602" x="5724525" y="4238625"/>
          <p14:tracePt t="63608" x="5700713" y="4227513"/>
          <p14:tracePt t="63616" x="5675313" y="4202113"/>
          <p14:tracePt t="63622" x="5651500" y="4178300"/>
          <p14:tracePt t="63635" x="5591175" y="4154488"/>
          <p14:tracePt t="63643" x="5554663" y="4129088"/>
          <p14:tracePt t="63648" x="5529263" y="4105275"/>
          <p14:tracePt t="63655" x="5505450" y="4092575"/>
          <p14:tracePt t="63662" x="5492750" y="4092575"/>
          <p14:tracePt t="63669" x="5481638" y="4081463"/>
          <p14:tracePt t="63675" x="5468938" y="4081463"/>
          <p14:tracePt t="63683" x="5456238" y="4081463"/>
          <p14:tracePt t="63696" x="5456238" y="4068763"/>
          <p14:tracePt t="63704" x="5445125" y="4068763"/>
          <p14:tracePt t="63724" x="5432425" y="4068763"/>
          <p14:tracePt t="63752" x="5419725" y="4068763"/>
          <p14:tracePt t="63787" x="5408613" y="4068763"/>
          <p14:tracePt t="63850" x="5408613" y="4056063"/>
          <p14:tracePt t="63884" x="5395913" y="4056063"/>
          <p14:tracePt t="63980" x="5383213" y="4056063"/>
          <p14:tracePt t="64070" x="5383213" y="4043363"/>
          <p14:tracePt t="64189" x="5370513" y="4043363"/>
          <p14:tracePt t="64209" x="5359400" y="4032250"/>
          <p14:tracePt t="64223" x="5346700" y="4032250"/>
          <p14:tracePt t="64229" x="5334000" y="4019550"/>
          <p14:tracePt t="64245" x="5322888" y="4006850"/>
          <p14:tracePt t="64257" x="5310188" y="3995738"/>
          <p14:tracePt t="64271" x="5297488" y="3995738"/>
          <p14:tracePt t="64278" x="5297488" y="3983038"/>
          <p14:tracePt t="64285" x="5286375" y="3983038"/>
          <p14:tracePt t="64299" x="5286375" y="3970338"/>
          <p14:tracePt t="64312" x="5273675" y="3970338"/>
          <p14:tracePt t="64333" x="5260975" y="3959225"/>
          <p14:tracePt t="64347" x="5237163" y="3959225"/>
          <p14:tracePt t="64354" x="5237163" y="3946525"/>
          <p14:tracePt t="64362" x="5224463" y="3946525"/>
          <p14:tracePt t="64369" x="5213350" y="3946525"/>
          <p14:tracePt t="64375" x="5200650" y="3933825"/>
          <p14:tracePt t="64381" x="5187950" y="3933825"/>
          <p14:tracePt t="64389" x="5164138" y="3922713"/>
          <p14:tracePt t="64395" x="5127625" y="3910013"/>
          <p14:tracePt t="64403" x="5114925" y="3897313"/>
          <p14:tracePt t="64412" x="5091113" y="3897313"/>
          <p14:tracePt t="64417" x="5054600" y="3886200"/>
          <p14:tracePt t="64423" x="5030788" y="3886200"/>
          <p14:tracePt t="64431" x="5005388" y="3873500"/>
          <p14:tracePt t="64437" x="4981575" y="3860800"/>
          <p14:tracePt t="64445" x="4968875" y="3860800"/>
          <p14:tracePt t="64451" x="4932363" y="3860800"/>
          <p14:tracePt t="64458" x="4872038" y="3836988"/>
          <p14:tracePt t="64465" x="4835525" y="3836988"/>
          <p14:tracePt t="64472" x="4775200" y="3824288"/>
          <p14:tracePt t="64480" x="4738688" y="3813175"/>
          <p14:tracePt t="64486" x="4676775" y="3800475"/>
          <p14:tracePt t="64493" x="4640263" y="3787775"/>
          <p14:tracePt t="64499" x="4579938" y="3787775"/>
          <p14:tracePt t="64507" x="4554538" y="3776663"/>
          <p14:tracePt t="64513" x="4530725" y="3776663"/>
          <p14:tracePt t="64520" x="4518025" y="3763963"/>
          <p14:tracePt t="64531" x="4494213" y="3763963"/>
          <p14:tracePt t="64534" x="4481513" y="3763963"/>
          <p14:tracePt t="64541" x="4470400" y="3763963"/>
          <p14:tracePt t="64548" x="4457700" y="3763963"/>
          <p14:tracePt t="64555" x="4433888" y="3763963"/>
          <p14:tracePt t="64562" x="4408488" y="3763963"/>
          <p14:tracePt t="64569" x="4384675" y="3763963"/>
          <p14:tracePt t="64576" x="4360863" y="3763963"/>
          <p14:tracePt t="64582" x="4335463" y="3763963"/>
          <p14:tracePt t="64590" x="4311650" y="3763963"/>
          <p14:tracePt t="64595" x="4287838" y="3763963"/>
          <p14:tracePt t="64603" x="4275138" y="3763963"/>
          <p14:tracePt t="64612" x="4251325" y="3763963"/>
          <p14:tracePt t="64617" x="4238625" y="3763963"/>
          <p14:tracePt t="64624" x="4225925" y="3763963"/>
          <p14:tracePt t="64631" x="4202113" y="3763963"/>
          <p14:tracePt t="64638" x="4189413" y="3763963"/>
          <p14:tracePt t="64645" x="4165600" y="3763963"/>
          <p14:tracePt t="64653" x="4152900" y="3763963"/>
          <p14:tracePt t="64659" x="4141788" y="3763963"/>
          <p14:tracePt t="64666" x="4129088" y="3763963"/>
          <p14:tracePt t="64679" x="4105275" y="3763963"/>
          <p14:tracePt t="64687" x="4092575" y="3763963"/>
          <p14:tracePt t="64695" x="4079875" y="3763963"/>
          <p14:tracePt t="64700" x="4068763" y="3763963"/>
          <p14:tracePt t="64708" x="4056063" y="3763963"/>
          <p14:tracePt t="64714" x="4032250" y="3763963"/>
          <p14:tracePt t="64721" x="4019550" y="3763963"/>
          <p14:tracePt t="64729" x="3995738" y="3763963"/>
          <p14:tracePt t="64735" x="3983038" y="3763963"/>
          <p14:tracePt t="64742" x="3970338" y="3763963"/>
          <p14:tracePt t="64749" x="3959225" y="3763963"/>
          <p14:tracePt t="64755" x="3933825" y="3763963"/>
          <p14:tracePt t="64762" x="3921125" y="3763963"/>
          <p14:tracePt t="64769" x="3897313" y="3763963"/>
          <p14:tracePt t="64777" x="3884613" y="3763963"/>
          <p14:tracePt t="64783" x="3848100" y="3763963"/>
          <p14:tracePt t="64790" x="3824288" y="3751263"/>
          <p14:tracePt t="64797" x="3811588" y="3751263"/>
          <p14:tracePt t="64804" x="3787775" y="3751263"/>
          <p14:tracePt t="64812" x="3751263" y="3751263"/>
          <p14:tracePt t="64818" x="3702050" y="3751263"/>
          <p14:tracePt t="64825" x="3665538" y="3751263"/>
          <p14:tracePt t="64832" x="3617913" y="3751263"/>
          <p14:tracePt t="64839" x="3581400" y="3751263"/>
          <p14:tracePt t="64845" x="3532188" y="3751263"/>
          <p14:tracePt t="64853" x="3508375" y="3751263"/>
          <p14:tracePt t="64859" x="3471863" y="3751263"/>
          <p14:tracePt t="64866" x="3422650" y="3740150"/>
          <p14:tracePt t="64873" x="3386138" y="3740150"/>
          <p14:tracePt t="64880" x="3362325" y="3740150"/>
          <p14:tracePt t="64887" x="3336925" y="3740150"/>
          <p14:tracePt t="64895" x="3300413" y="3740150"/>
          <p14:tracePt t="64901" x="3252788" y="3740150"/>
          <p14:tracePt t="64908" x="3203575" y="3740150"/>
          <p14:tracePt t="64914" x="3154363" y="3727450"/>
          <p14:tracePt t="64922" x="3105150" y="3727450"/>
          <p14:tracePt t="64930" x="3057525" y="3714750"/>
          <p14:tracePt t="64936" x="2971800" y="3714750"/>
          <p14:tracePt t="64942" x="2874963" y="3714750"/>
          <p14:tracePt t="64949" x="2776538" y="3727450"/>
          <p14:tracePt t="64956" x="2703513" y="3727450"/>
          <p14:tracePt t="64963" x="2643188" y="3740150"/>
          <p14:tracePt t="64970" x="2546350" y="3740150"/>
          <p14:tracePt t="64979" x="2435225" y="3740150"/>
          <p14:tracePt t="64984" x="2398713" y="3740150"/>
          <p14:tracePt t="64991" x="2351088" y="3740150"/>
          <p14:tracePt t="64998" x="2325688" y="3740150"/>
          <p14:tracePt t="65005" x="2301875" y="3740150"/>
          <p14:tracePt t="65012" x="2265363" y="3740150"/>
          <p14:tracePt t="65018" x="2241550" y="3740150"/>
          <p14:tracePt t="65026" x="2205038" y="3740150"/>
          <p14:tracePt t="65033" x="2192338" y="3740150"/>
          <p14:tracePt t="65040" x="2168525" y="3740150"/>
          <p14:tracePt t="65046" x="2155825" y="3740150"/>
          <p14:tracePt t="65054" x="2143125" y="3740150"/>
          <p14:tracePt t="65061" x="2132013" y="3740150"/>
          <p14:tracePt t="65079" x="2119313" y="3740150"/>
          <p14:tracePt t="65081" x="2106613" y="3740150"/>
          <p14:tracePt t="65088" x="2095500" y="3740150"/>
          <p14:tracePt t="65095" x="2082800" y="3740150"/>
          <p14:tracePt t="65102" x="2082800" y="3751263"/>
          <p14:tracePt t="65116" x="2070100" y="3751263"/>
          <p14:tracePt t="65406" x="2070100" y="3763963"/>
          <p14:tracePt t="65420" x="2058988" y="3763963"/>
          <p14:tracePt t="65435" x="2046288" y="3776663"/>
          <p14:tracePt t="65441" x="2046288" y="3787775"/>
          <p14:tracePt t="65455" x="2033588" y="3787775"/>
          <p14:tracePt t="65461" x="2033588" y="3800475"/>
          <p14:tracePt t="65469" x="2022475" y="3800475"/>
          <p14:tracePt t="65476" x="2022475" y="3813175"/>
          <p14:tracePt t="65482" x="1997075" y="3824288"/>
          <p14:tracePt t="65489" x="1985963" y="3836988"/>
          <p14:tracePt t="65496" x="1973263" y="3849688"/>
          <p14:tracePt t="65503" x="1960563" y="3873500"/>
          <p14:tracePt t="65511" x="1936750" y="3886200"/>
          <p14:tracePt t="65518" x="1924050" y="3897313"/>
          <p14:tracePt t="65524" x="1924050" y="3910013"/>
          <p14:tracePt t="65530" x="1912938" y="3922713"/>
          <p14:tracePt t="65538" x="1887538" y="3933825"/>
          <p14:tracePt t="65545" x="1876425" y="3946525"/>
          <p14:tracePt t="65551" x="1863725" y="3970338"/>
          <p14:tracePt t="65559" x="1839913" y="3983038"/>
          <p14:tracePt t="65572" x="1827213" y="3995738"/>
          <p14:tracePt t="65580" x="1803400" y="4019550"/>
          <p14:tracePt t="65587" x="1790700" y="4043363"/>
          <p14:tracePt t="65594" x="1778000" y="4056063"/>
          <p14:tracePt t="65600" x="1754188" y="4068763"/>
          <p14:tracePt t="65607" x="1741488" y="4081463"/>
          <p14:tracePt t="65614" x="1717675" y="4105275"/>
          <p14:tracePt t="65621" x="1704975" y="4117975"/>
          <p14:tracePt t="65631" x="1681163" y="4141788"/>
          <p14:tracePt t="65635" x="1668463" y="4154488"/>
          <p14:tracePt t="65641" x="1655763" y="4178300"/>
          <p14:tracePt t="65648" x="1644650" y="4191000"/>
          <p14:tracePt t="65656" x="1619250" y="4202113"/>
          <p14:tracePt t="65662" x="1608138" y="4227513"/>
          <p14:tracePt t="65669" x="1608138" y="4238625"/>
          <p14:tracePt t="65680" x="1595438" y="4251325"/>
          <p14:tracePt t="65682" x="1595438" y="4264025"/>
          <p14:tracePt t="65690" x="1582738" y="4275138"/>
          <p14:tracePt t="65704" x="1571625" y="4287838"/>
          <p14:tracePt t="65725" x="1571625" y="4300538"/>
          <p14:tracePt t="65745" x="1558925" y="4300538"/>
          <p14:tracePt t="65760" x="1558925" y="4311650"/>
          <p14:tracePt t="65766" x="1558925" y="4324350"/>
          <p14:tracePt t="65794" x="1546225" y="4337050"/>
          <p14:tracePt t="65801" x="1546225" y="4348163"/>
          <p14:tracePt t="65808" x="1535113" y="4348163"/>
          <p14:tracePt t="65815" x="1535113" y="4360863"/>
          <p14:tracePt t="65821" x="1535113" y="4373563"/>
          <p14:tracePt t="65829" x="1535113" y="4384675"/>
          <p14:tracePt t="65836" x="1522413" y="4397375"/>
          <p14:tracePt t="65843" x="1522413" y="4410075"/>
          <p14:tracePt t="65849" x="1522413" y="4421188"/>
          <p14:tracePt t="65863" x="1522413" y="4446588"/>
          <p14:tracePt t="65870" x="1522413" y="4457700"/>
          <p14:tracePt t="65878" x="1522413" y="4470400"/>
          <p14:tracePt t="65883" x="1522413" y="4494213"/>
          <p14:tracePt t="65890" x="1522413" y="4506913"/>
          <p14:tracePt t="65898" x="1522413" y="4543425"/>
          <p14:tracePt t="65904" x="1535113" y="4567238"/>
          <p14:tracePt t="65912" x="1546225" y="4592638"/>
          <p14:tracePt t="65919" x="1558925" y="4629150"/>
          <p14:tracePt t="65926" x="1571625" y="4652963"/>
          <p14:tracePt t="65932" x="1595438" y="4689475"/>
          <p14:tracePt t="65939" x="1608138" y="4714875"/>
          <p14:tracePt t="65945" x="1619250" y="4725988"/>
          <p14:tracePt t="65953" x="1631950" y="4751388"/>
          <p14:tracePt t="65962" x="1644650" y="4762500"/>
          <p14:tracePt t="65967" x="1681163" y="4799013"/>
          <p14:tracePt t="65974" x="1692275" y="4811713"/>
          <p14:tracePt t="65980" x="1728788" y="4835525"/>
          <p14:tracePt t="65987" x="1765300" y="4872038"/>
          <p14:tracePt t="65995" x="1814513" y="4908550"/>
          <p14:tracePt t="66002" x="1876425" y="4945063"/>
          <p14:tracePt t="66008" x="1924050" y="4957763"/>
          <p14:tracePt t="66015" x="1985963" y="4994275"/>
          <p14:tracePt t="66022" x="2070100" y="5018088"/>
          <p14:tracePt t="66030" x="2155825" y="5018088"/>
          <p14:tracePt t="66036" x="2252663" y="5054600"/>
          <p14:tracePt t="66045" x="2325688" y="5080000"/>
          <p14:tracePt t="66049" x="2387600" y="5091113"/>
          <p14:tracePt t="66057" x="2447925" y="5116513"/>
          <p14:tracePt t="66063" x="2497138" y="5140325"/>
          <p14:tracePt t="66070" x="2557463" y="5153025"/>
          <p14:tracePt t="66081" x="2593975" y="5153025"/>
          <p14:tracePt t="66084" x="2619375" y="5153025"/>
          <p14:tracePt t="66092" x="2667000" y="5164138"/>
          <p14:tracePt t="66101" x="2703513" y="5176838"/>
          <p14:tracePt t="66104" x="2752725" y="5176838"/>
          <p14:tracePt t="66112" x="2789238" y="5189538"/>
          <p14:tracePt t="66120" x="2838450" y="5200650"/>
          <p14:tracePt t="66126" x="2898775" y="5213350"/>
          <p14:tracePt t="66132" x="2971800" y="5226050"/>
          <p14:tracePt t="66140" x="3032125" y="5226050"/>
          <p14:tracePt t="66146" x="3068638" y="5237163"/>
          <p14:tracePt t="66154" x="3117850" y="5249863"/>
          <p14:tracePt t="66162" x="3178175" y="5249863"/>
          <p14:tracePt t="66168" x="3214688" y="5249863"/>
          <p14:tracePt t="66175" x="3276600" y="5249863"/>
          <p14:tracePt t="66181" x="3349625" y="5249863"/>
          <p14:tracePt t="66188" x="3446463" y="5249863"/>
          <p14:tracePt t="66195" x="3519488" y="5249863"/>
          <p14:tracePt t="66203" x="3568700" y="5249863"/>
          <p14:tracePt t="66210" x="3641725" y="5249863"/>
          <p14:tracePt t="66216" x="3702050" y="5249863"/>
          <p14:tracePt t="66223" x="3787775" y="5249863"/>
          <p14:tracePt t="66229" x="3836988" y="5249863"/>
          <p14:tracePt t="66237" x="3884613" y="5226050"/>
          <p14:tracePt t="66245" x="3946525" y="5213350"/>
          <p14:tracePt t="66251" x="3995738" y="5213350"/>
          <p14:tracePt t="66258" x="4056063" y="5176838"/>
          <p14:tracePt t="66264" x="4141788" y="5164138"/>
          <p14:tracePt t="66271" x="4178300" y="5153025"/>
          <p14:tracePt t="66279" x="4238625" y="5127625"/>
          <p14:tracePt t="66286" x="4324350" y="5091113"/>
          <p14:tracePt t="66293" x="4397375" y="5067300"/>
          <p14:tracePt t="66299" x="4494213" y="5006975"/>
          <p14:tracePt t="66306" x="4591050" y="4981575"/>
          <p14:tracePt t="66312" x="4676775" y="4945063"/>
          <p14:tracePt t="66320" x="4762500" y="4908550"/>
          <p14:tracePt t="66328" x="4884738" y="4884738"/>
          <p14:tracePt t="66334" x="4957763" y="4860925"/>
          <p14:tracePt t="66341" x="5018088" y="4824413"/>
          <p14:tracePt t="66347" x="5114925" y="4775200"/>
          <p14:tracePt t="66355" x="5213350" y="4751388"/>
          <p14:tracePt t="66362" x="5310188" y="4702175"/>
          <p14:tracePt t="66369" x="5419725" y="4665663"/>
          <p14:tracePt t="66376" x="5456238" y="4640263"/>
          <p14:tracePt t="66382" x="5492750" y="4616450"/>
          <p14:tracePt t="66389" x="5518150" y="4603750"/>
          <p14:tracePt t="66395" x="5529263" y="4603750"/>
          <p14:tracePt t="66403" x="5541963" y="4603750"/>
          <p14:tracePt t="66411" x="5541963" y="4592638"/>
          <p14:tracePt t="66425" x="5554663" y="4579938"/>
          <p14:tracePt t="66438" x="5554663" y="4567238"/>
          <p14:tracePt t="66451" x="5554663" y="4556125"/>
          <p14:tracePt t="66458" x="5554663" y="4530725"/>
          <p14:tracePt t="66466" x="5554663" y="4506913"/>
          <p14:tracePt t="66472" x="5554663" y="4470400"/>
          <p14:tracePt t="66480" x="5554663" y="4446588"/>
          <p14:tracePt t="66486" x="5541963" y="4373563"/>
          <p14:tracePt t="66494" x="5505450" y="4264025"/>
          <p14:tracePt t="66500" x="5468938" y="4178300"/>
          <p14:tracePt t="66506" x="5419725" y="4129088"/>
          <p14:tracePt t="66513" x="5370513" y="4081463"/>
          <p14:tracePt t="66521" x="5310188" y="4019550"/>
          <p14:tracePt t="66531" x="5260975" y="3970338"/>
          <p14:tracePt t="66535" x="5224463" y="3959225"/>
          <p14:tracePt t="66542" x="5176838" y="3933825"/>
          <p14:tracePt t="66548" x="5151438" y="3910013"/>
          <p14:tracePt t="66555" x="5103813" y="3910013"/>
          <p14:tracePt t="66562" x="5091113" y="3897313"/>
          <p14:tracePt t="66576" x="5067300" y="3897313"/>
          <p14:tracePt t="66583" x="5041900" y="3897313"/>
          <p14:tracePt t="66589" x="5018088" y="3886200"/>
          <p14:tracePt t="66596" x="5005388" y="3873500"/>
          <p14:tracePt t="66604" x="4981575" y="3873500"/>
          <p14:tracePt t="66612" x="4945063" y="3873500"/>
          <p14:tracePt t="66618" x="4932363" y="3873500"/>
          <p14:tracePt t="66625" x="4895850" y="3873500"/>
          <p14:tracePt t="66632" x="4872038" y="3873500"/>
          <p14:tracePt t="66638" x="4835525" y="3873500"/>
          <p14:tracePt t="66645" x="4811713" y="3873500"/>
          <p14:tracePt t="66652" x="4786313" y="3873500"/>
          <p14:tracePt t="66659" x="4749800" y="3873500"/>
          <p14:tracePt t="66666" x="4738688" y="3873500"/>
          <p14:tracePt t="66673" x="4689475" y="3873500"/>
          <p14:tracePt t="66680" x="4652963" y="3873500"/>
          <p14:tracePt t="66687" x="4603750" y="3873500"/>
          <p14:tracePt t="66695" x="4554538" y="3873500"/>
          <p14:tracePt t="66701" x="4530725" y="3873500"/>
          <p14:tracePt t="66708" x="4481513" y="3873500"/>
          <p14:tracePt t="66714" x="4421188" y="3873500"/>
          <p14:tracePt t="66722" x="4360863" y="3873500"/>
          <p14:tracePt t="66729" x="4335463" y="3886200"/>
          <p14:tracePt t="66736" x="4311650" y="3886200"/>
          <p14:tracePt t="66743" x="4287838" y="3886200"/>
          <p14:tracePt t="66749" x="4262438" y="3886200"/>
          <p14:tracePt t="66755" x="4238625" y="3886200"/>
          <p14:tracePt t="66770" x="4225925" y="3897313"/>
          <p14:tracePt t="66780" x="4214813" y="3897313"/>
          <p14:tracePt t="66784" x="4189413" y="3897313"/>
          <p14:tracePt t="66791" x="4189413" y="3910013"/>
          <p14:tracePt t="66797" x="4178300" y="3910013"/>
          <p14:tracePt t="66805" x="4152900" y="3910013"/>
          <p14:tracePt t="66812" x="4141788" y="3910013"/>
          <p14:tracePt t="66819" x="4129088" y="3922713"/>
          <p14:tracePt t="66831" x="4105275" y="3922713"/>
          <p14:tracePt t="66839" x="4092575" y="3933825"/>
          <p14:tracePt t="66846" x="4079875" y="3933825"/>
          <p14:tracePt t="66853" x="4043363" y="3933825"/>
          <p14:tracePt t="66861" x="4019550" y="3946525"/>
          <p14:tracePt t="66868" x="4006850" y="3959225"/>
          <p14:tracePt t="66874" x="3995738" y="3959225"/>
          <p14:tracePt t="66881" x="3970338" y="3959225"/>
          <p14:tracePt t="66887" x="3959225" y="3970338"/>
          <p14:tracePt t="66895" x="3946525" y="3970338"/>
          <p14:tracePt t="66901" x="3933825" y="3970338"/>
          <p14:tracePt t="66908" x="3921125" y="3983038"/>
          <p14:tracePt t="66915" x="3910013" y="3983038"/>
          <p14:tracePt t="66923" x="3910013" y="3995738"/>
          <p14:tracePt t="66930" x="3884613" y="3995738"/>
          <p14:tracePt t="66936" x="3873500" y="3995738"/>
          <p14:tracePt t="66943" x="3860800" y="4006850"/>
          <p14:tracePt t="66950" x="3848100" y="4006850"/>
          <p14:tracePt t="66957" x="3836988" y="4006850"/>
          <p14:tracePt t="66964" x="3824288" y="4019550"/>
          <p14:tracePt t="66971" x="3811588" y="4019550"/>
          <p14:tracePt t="66980" x="3800475" y="4032250"/>
          <p14:tracePt t="66985" x="3787775" y="4032250"/>
          <p14:tracePt t="66995" x="3763963" y="4043363"/>
          <p14:tracePt t="66998" x="3727450" y="4056063"/>
          <p14:tracePt t="67006" x="3702050" y="4068763"/>
          <p14:tracePt t="67012" x="3665538" y="4081463"/>
          <p14:tracePt t="67019" x="3641725" y="4092575"/>
          <p14:tracePt t="67027" x="3605213" y="4117975"/>
          <p14:tracePt t="67032" x="3556000" y="4129088"/>
          <p14:tracePt t="67040" x="3519488" y="4141788"/>
          <p14:tracePt t="67047" x="3471863" y="4165600"/>
          <p14:tracePt t="67054" x="3409950" y="4178300"/>
          <p14:tracePt t="67062" x="3386138" y="4191000"/>
          <p14:tracePt t="67068" x="3336925" y="4191000"/>
          <p14:tracePt t="67075" x="3325813" y="4214813"/>
          <p14:tracePt t="67081" x="3289300" y="4214813"/>
          <p14:tracePt t="67089" x="3276600" y="4214813"/>
          <p14:tracePt t="67095" x="3263900" y="4214813"/>
          <p14:tracePt t="67102" x="3240088" y="4227513"/>
          <p14:tracePt t="67113" x="3227388" y="4227513"/>
          <p14:tracePt t="67116" x="3214688" y="4227513"/>
          <p14:tracePt t="67123" x="3190875" y="4227513"/>
          <p14:tracePt t="67129" x="3167063" y="4238625"/>
          <p14:tracePt t="67137" x="3154363" y="4238625"/>
          <p14:tracePt t="67145" x="3130550" y="4238625"/>
          <p14:tracePt t="67150" x="3094038" y="4251325"/>
          <p14:tracePt t="67158" x="3032125" y="4251325"/>
          <p14:tracePt t="67165" x="2984500" y="4264025"/>
          <p14:tracePt t="67171" x="2959100" y="4275138"/>
          <p14:tracePt t="67181" x="2898775" y="4275138"/>
          <p14:tracePt t="67186" x="2874963" y="4275138"/>
          <p14:tracePt t="67192" x="2838450" y="4287838"/>
          <p14:tracePt t="67199" x="2813050" y="4287838"/>
          <p14:tracePt t="67206" x="2789238" y="4287838"/>
          <p14:tracePt t="67212" x="2765425" y="4300538"/>
          <p14:tracePt t="67219" x="2740025" y="4311650"/>
          <p14:tracePt t="67230" x="2728913" y="4311650"/>
          <p14:tracePt t="67234" x="2716213" y="4311650"/>
          <p14:tracePt t="67240" x="2703513" y="4311650"/>
          <p14:tracePt t="67247" x="2679700" y="4324350"/>
          <p14:tracePt t="67262" x="2667000" y="4324350"/>
          <p14:tracePt t="67269" x="2655888" y="4324350"/>
          <p14:tracePt t="67275" x="2643188" y="4324350"/>
          <p14:tracePt t="67281" x="2630488" y="4324350"/>
          <p14:tracePt t="67295" x="2619375" y="4324350"/>
          <p14:tracePt t="67302" x="2606675" y="4324350"/>
          <p14:tracePt t="67311" x="2593975" y="4324350"/>
          <p14:tracePt t="67331" x="2582863" y="4324350"/>
          <p14:tracePt t="67345" x="2570163" y="4324350"/>
          <p14:tracePt t="67351" x="2570163" y="4311650"/>
          <p14:tracePt t="67372" x="2557463" y="4311650"/>
          <p14:tracePt t="67399" x="2546350" y="4311650"/>
          <p14:tracePt t="67428" x="2533650" y="4311650"/>
          <p14:tracePt t="67469" x="2520950" y="4311650"/>
          <p14:tracePt t="67490" x="2508250" y="4311650"/>
          <p14:tracePt t="67518" x="2497138" y="4311650"/>
          <p14:tracePt t="67538" x="2484438" y="4311650"/>
          <p14:tracePt t="67552" x="2471738" y="4311650"/>
          <p14:tracePt t="67566" x="2460625" y="4311650"/>
          <p14:tracePt t="67573" x="2447925" y="4311650"/>
          <p14:tracePt t="67587" x="2435225" y="4311650"/>
          <p14:tracePt t="67595" x="2424113" y="4311650"/>
          <p14:tracePt t="67608" x="2411413" y="4311650"/>
          <p14:tracePt t="67629" x="2398713" y="4311650"/>
          <p14:tracePt t="67649" x="2387600" y="4311650"/>
          <p14:tracePt t="67662" x="2374900" y="4311650"/>
          <p14:tracePt t="67680" x="2374900" y="4324350"/>
          <p14:tracePt t="67683" x="2362200" y="4324350"/>
          <p14:tracePt t="67718" x="2351088" y="4324350"/>
          <p14:tracePt t="67795" x="2338388" y="4311650"/>
          <p14:tracePt t="67829" x="2325688" y="4311650"/>
          <p14:tracePt t="67885" x="2314575" y="4311650"/>
          <p14:tracePt t="67974" x="2314575" y="4300538"/>
          <p14:tracePt t="68016" x="2314575" y="4287838"/>
          <p14:tracePt t="68037" x="2325688" y="4275138"/>
          <p14:tracePt t="68050" x="2325688" y="4264025"/>
          <p14:tracePt t="68064" x="2338388" y="4264025"/>
          <p14:tracePt t="68079" x="2351088" y="4251325"/>
          <p14:tracePt t="68092" x="2362200" y="4251325"/>
          <p14:tracePt t="68106" x="2374900" y="4238625"/>
          <p14:tracePt t="68129" x="2387600" y="4238625"/>
          <p14:tracePt t="68141" x="2387600" y="4227513"/>
          <p14:tracePt t="68155" x="2398713" y="4227513"/>
          <p14:tracePt t="68161" x="2398713" y="4214813"/>
          <p14:tracePt t="68168" x="2411413" y="4214813"/>
          <p14:tracePt t="68195" x="2424113" y="4202113"/>
          <p14:tracePt t="68217" x="2435225" y="4202113"/>
          <p14:tracePt t="68238" x="2435225" y="4191000"/>
          <p14:tracePt t="68272" x="2447925" y="4191000"/>
          <p14:tracePt t="68376" x="2447925" y="4178300"/>
          <p14:tracePt t="68397" x="2460625" y="4178300"/>
          <p14:tracePt t="68413" x="2460625" y="4165600"/>
          <p14:tracePt t="68434" x="2460625" y="4154488"/>
          <p14:tracePt t="69325" x="2484438" y="4154488"/>
          <p14:tracePt t="69331" x="2508250" y="4154488"/>
          <p14:tracePt t="69338" x="2520950" y="4154488"/>
          <p14:tracePt t="69348" x="2557463" y="4154488"/>
          <p14:tracePt t="69352" x="2582863" y="4154488"/>
          <p14:tracePt t="69365" x="2593975" y="4154488"/>
          <p14:tracePt t="69367" x="2619375" y="4154488"/>
          <p14:tracePt t="69373" x="2630488" y="4154488"/>
          <p14:tracePt t="69387" x="2643188" y="4154488"/>
          <p14:tracePt t="69401" x="2655888" y="4154488"/>
          <p14:tracePt t="69414" x="2667000" y="4154488"/>
          <p14:tracePt t="69450" x="2679700" y="4154488"/>
          <p14:tracePt t="69471" x="2679700" y="4178300"/>
          <p14:tracePt t="69484" x="2679700" y="4202113"/>
          <p14:tracePt t="69491" x="2679700" y="4227513"/>
          <p14:tracePt t="69499" x="2679700" y="4251325"/>
          <p14:tracePt t="69505" x="2679700" y="4275138"/>
          <p14:tracePt t="69514" x="2679700" y="4300538"/>
          <p14:tracePt t="69518" x="2679700" y="4311650"/>
          <p14:tracePt t="69525" x="2679700" y="4348163"/>
          <p14:tracePt t="69531" x="2679700" y="4373563"/>
          <p14:tracePt t="69538" x="2679700" y="4397375"/>
          <p14:tracePt t="69545" x="2667000" y="4421188"/>
          <p14:tracePt t="69552" x="2667000" y="4433888"/>
          <p14:tracePt t="69558" x="2667000" y="4446588"/>
          <p14:tracePt t="69573" x="2667000" y="4457700"/>
          <p14:tracePt t="69580" x="2667000" y="4470400"/>
          <p14:tracePt t="69587" x="2667000" y="4483100"/>
          <p14:tracePt t="69608" x="2667000" y="4494213"/>
          <p14:tracePt t="69621" x="2667000" y="4506913"/>
          <p14:tracePt t="69643" x="2667000" y="4519613"/>
          <p14:tracePt t="69656" x="2667000" y="4530725"/>
          <p14:tracePt t="69670" x="2667000" y="4543425"/>
          <p14:tracePt t="69691" x="2667000" y="4556125"/>
          <p14:tracePt t="69698" x="2667000" y="4567238"/>
          <p14:tracePt t="69705" x="2679700" y="4567238"/>
          <p14:tracePt t="69711" x="2679700" y="4579938"/>
          <p14:tracePt t="69719" x="2692400" y="4592638"/>
          <p14:tracePt t="69726" x="2716213" y="4603750"/>
          <p14:tracePt t="69732" x="2728913" y="4616450"/>
          <p14:tracePt t="69739" x="2740025" y="4629150"/>
          <p14:tracePt t="69746" x="2752725" y="4640263"/>
          <p14:tracePt t="69753" x="2776538" y="4652963"/>
          <p14:tracePt t="69760" x="2789238" y="4665663"/>
          <p14:tracePt t="69767" x="2813050" y="4678363"/>
          <p14:tracePt t="69774" x="2825750" y="4689475"/>
          <p14:tracePt t="69780" x="2849563" y="4702175"/>
          <p14:tracePt t="69788" x="2849563" y="4714875"/>
          <p14:tracePt t="69795" x="2874963" y="4714875"/>
          <p14:tracePt t="69802" x="2886075" y="4738688"/>
          <p14:tracePt t="69810" x="2898775" y="4738688"/>
          <p14:tracePt t="69815" x="2911475" y="4751388"/>
          <p14:tracePt t="69829" x="2922588" y="4751388"/>
          <p14:tracePt t="69837" x="2922588" y="4762500"/>
          <p14:tracePt t="69850" x="2935288" y="4762500"/>
          <p14:tracePt t="69870" x="2947988" y="4762500"/>
          <p14:tracePt t="69885" x="2959100" y="4762500"/>
          <p14:tracePt t="69899" x="2971800" y="4762500"/>
          <p14:tracePt t="70184" x="2984500" y="4762500"/>
          <p14:tracePt t="70205" x="3068638" y="4762500"/>
          <p14:tracePt t="70215" x="3081338" y="4762500"/>
          <p14:tracePt t="70216" x="3094038" y="4762500"/>
          <p14:tracePt t="70224" x="3117850" y="4762500"/>
          <p14:tracePt t="70231" x="3141663" y="4762500"/>
          <p14:tracePt t="70238" x="3167063" y="4762500"/>
          <p14:tracePt t="70245" x="3190875" y="4762500"/>
          <p14:tracePt t="70252" x="3203575" y="4762500"/>
          <p14:tracePt t="70258" x="3227388" y="4762500"/>
          <p14:tracePt t="70265" x="3252788" y="4775200"/>
          <p14:tracePt t="70272" x="3276600" y="4775200"/>
          <p14:tracePt t="70278" x="3289300" y="4787900"/>
          <p14:tracePt t="70285" x="3313113" y="4787900"/>
          <p14:tracePt t="70293" x="3336925" y="4787900"/>
          <p14:tracePt t="70300" x="3362325" y="4787900"/>
          <p14:tracePt t="70306" x="3373438" y="4787900"/>
          <p14:tracePt t="70314" x="3386138" y="4787900"/>
          <p14:tracePt t="70320" x="3409950" y="4799013"/>
          <p14:tracePt t="70335" x="3422650" y="4799013"/>
          <p14:tracePt t="70348" x="3435350" y="4799013"/>
          <p14:tracePt t="70383" x="3446463" y="4799013"/>
          <p14:tracePt t="70396" x="3459163" y="4799013"/>
          <p14:tracePt t="70425" x="3471863" y="4799013"/>
          <p14:tracePt t="70438" x="3482975" y="4799013"/>
          <p14:tracePt t="70460" x="3495675" y="4799013"/>
          <p14:tracePt t="70501" x="3495675" y="4811713"/>
          <p14:tracePt t="70522" x="3508375" y="4811713"/>
          <p14:tracePt t="70618" x="3519488" y="4811713"/>
          <p14:tracePt t="70681" x="3532188" y="4811713"/>
          <p14:tracePt t="71013" x="3556000" y="4787900"/>
          <p14:tracePt t="71020" x="3617913" y="4714875"/>
          <p14:tracePt t="71028" x="3690938" y="4616450"/>
          <p14:tracePt t="71033" x="3738563" y="4579938"/>
          <p14:tracePt t="71040" x="3775075" y="4543425"/>
          <p14:tracePt t="71047" x="3824288" y="4483100"/>
          <p14:tracePt t="71054" x="3873500" y="4446588"/>
          <p14:tracePt t="71061" x="3897313" y="4410075"/>
          <p14:tracePt t="71068" x="3921125" y="4384675"/>
          <p14:tracePt t="71075" x="3946525" y="4348163"/>
          <p14:tracePt t="71081" x="3983038" y="4324350"/>
          <p14:tracePt t="71089" x="4019550" y="4300538"/>
          <p14:tracePt t="71096" x="4043363" y="4275138"/>
          <p14:tracePt t="71102" x="4056063" y="4251325"/>
          <p14:tracePt t="71109" x="4068763" y="4238625"/>
          <p14:tracePt t="71123" x="4079875" y="4227513"/>
          <p14:tracePt t="71130" x="4092575" y="4214813"/>
          <p14:tracePt t="71137" x="4105275" y="4214813"/>
          <p14:tracePt t="71145" x="4105275" y="4202113"/>
          <p14:tracePt t="71165" x="4116388" y="4202113"/>
          <p14:tracePt t="71344" x="4116388" y="4214813"/>
          <p14:tracePt t="71353" x="4116388" y="4227513"/>
          <p14:tracePt t="71366" x="4116388" y="4238625"/>
          <p14:tracePt t="71374" x="4116388" y="4251325"/>
          <p14:tracePt t="71387" x="4116388" y="4275138"/>
          <p14:tracePt t="71395" x="4116388" y="4300538"/>
          <p14:tracePt t="71402" x="4116388" y="4324350"/>
          <p14:tracePt t="71414" x="4116388" y="4337050"/>
          <p14:tracePt t="71415" x="4116388" y="4360863"/>
          <p14:tracePt t="71421" x="4116388" y="4384675"/>
          <p14:tracePt t="71428" x="4105275" y="4397375"/>
          <p14:tracePt t="71435" x="4105275" y="4410075"/>
          <p14:tracePt t="71442" x="4105275" y="4433888"/>
          <p14:tracePt t="71448" x="4105275" y="4446588"/>
          <p14:tracePt t="71455" x="4105275" y="4457700"/>
          <p14:tracePt t="71463" x="4092575" y="4457700"/>
          <p14:tracePt t="71469" x="4092575" y="4470400"/>
          <p14:tracePt t="71478" x="4092575" y="4483100"/>
          <p14:tracePt t="71484" x="4092575" y="4494213"/>
          <p14:tracePt t="71497" x="4092575" y="4506913"/>
          <p14:tracePt t="71512" x="4092575" y="4519613"/>
          <p14:tracePt t="71519" x="4092575" y="4530725"/>
          <p14:tracePt t="71525" x="4092575" y="4543425"/>
          <p14:tracePt t="71532" x="4092575" y="4556125"/>
          <p14:tracePt t="71545" x="4092575" y="4567238"/>
          <p14:tracePt t="71553" x="4092575" y="4579938"/>
          <p14:tracePt t="71561" x="4092575" y="4592638"/>
          <p14:tracePt t="71567" x="4092575" y="4603750"/>
          <p14:tracePt t="71573" x="4092575" y="4616450"/>
          <p14:tracePt t="71581" x="4105275" y="4616450"/>
          <p14:tracePt t="71587" x="4105275" y="4629150"/>
          <p14:tracePt t="71595" x="4105275" y="4640263"/>
          <p14:tracePt t="71608" x="4105275" y="4652963"/>
          <p14:tracePt t="71615" x="4105275" y="4665663"/>
          <p14:tracePt t="71636" x="4105275" y="4678363"/>
          <p14:tracePt t="71643" x="4105275" y="4689475"/>
          <p14:tracePt t="71664" x="4105275" y="4702175"/>
          <p14:tracePt t="71685" x="4105275" y="4714875"/>
          <p14:tracePt t="71698" x="4105275" y="4725988"/>
          <p14:tracePt t="71719" x="4105275" y="4738688"/>
          <p14:tracePt t="71726" x="4105275" y="4751388"/>
          <p14:tracePt t="71976" x="4129088" y="4751388"/>
          <p14:tracePt t="71981" x="4178300" y="4725988"/>
          <p14:tracePt t="71988" x="4251325" y="4702175"/>
          <p14:tracePt t="71995" x="4298950" y="4689475"/>
          <p14:tracePt t="72003" x="4348163" y="4652963"/>
          <p14:tracePt t="72009" x="4421188" y="4640263"/>
          <p14:tracePt t="72016" x="4494213" y="4616450"/>
          <p14:tracePt t="72023" x="4530725" y="4603750"/>
          <p14:tracePt t="72030" x="4554538" y="4603750"/>
          <p14:tracePt t="72037" x="4567238" y="4603750"/>
          <p14:tracePt t="72045" x="4591050" y="4603750"/>
          <p14:tracePt t="72058" x="4603750" y="4603750"/>
          <p14:tracePt t="72072" x="4616450" y="4603750"/>
          <p14:tracePt t="72093" x="4627563" y="4603750"/>
          <p14:tracePt t="72134" x="4640263" y="4603750"/>
          <p14:tracePt t="72273" x="4652963" y="4603750"/>
          <p14:tracePt t="72418" x="4652963" y="4616450"/>
          <p14:tracePt t="72446" x="4665663" y="4616450"/>
          <p14:tracePt t="72453" x="4665663" y="4629150"/>
          <p14:tracePt t="72474" x="4676775" y="4629150"/>
          <p14:tracePt t="72480" x="4676775" y="4640263"/>
          <p14:tracePt t="72501" x="4689475" y="4640263"/>
          <p14:tracePt t="72522" x="4689475" y="4652963"/>
          <p14:tracePt t="72543" x="4702175" y="4652963"/>
          <p14:tracePt t="72598" x="4713288" y="4665663"/>
          <p14:tracePt t="72647" x="4713288" y="4678363"/>
          <p14:tracePt t="72682" x="4725988" y="4678363"/>
          <p14:tracePt t="72695" x="4725988" y="4689475"/>
          <p14:tracePt t="72723" x="4725988" y="4702175"/>
          <p14:tracePt t="72743" x="4725988" y="4714875"/>
          <p14:tracePt t="72764" x="4738688" y="4714875"/>
          <p14:tracePt t="72771" x="4738688" y="4725988"/>
          <p14:tracePt t="72786" x="4738688" y="4738688"/>
          <p14:tracePt t="72799" x="4738688" y="4751388"/>
          <p14:tracePt t="72812" x="4738688" y="4762500"/>
          <p14:tracePt t="72830" x="4738688" y="4775200"/>
          <p14:tracePt t="72833" x="4738688" y="4787900"/>
          <p14:tracePt t="72847" x="4738688" y="4799013"/>
          <p14:tracePt t="72854" x="4738688" y="4811713"/>
          <p14:tracePt t="72861" x="4738688" y="4824413"/>
          <p14:tracePt t="72868" x="4725988" y="4835525"/>
          <p14:tracePt t="72875" x="4713288" y="4860925"/>
          <p14:tracePt t="72881" x="4702175" y="4872038"/>
          <p14:tracePt t="72889" x="4676775" y="4897438"/>
          <p14:tracePt t="72895" x="4627563" y="4933950"/>
          <p14:tracePt t="72902" x="4591050" y="4957763"/>
          <p14:tracePt t="72910" x="4567238" y="4970463"/>
          <p14:tracePt t="72916" x="4530725" y="4994275"/>
          <p14:tracePt t="72924" x="4494213" y="5006975"/>
          <p14:tracePt t="72930" x="4457700" y="5030788"/>
          <p14:tracePt t="72937" x="4433888" y="5043488"/>
          <p14:tracePt t="72945" x="4408488" y="5054600"/>
          <p14:tracePt t="72958" x="4397375" y="5054600"/>
          <p14:tracePt t="72964" x="4384675" y="5067300"/>
          <p14:tracePt t="72971" x="4371975" y="5067300"/>
          <p14:tracePt t="72981" x="4360863" y="5067300"/>
          <p14:tracePt t="72995" x="4348163" y="5067300"/>
          <p14:tracePt t="72999" x="4335463" y="5067300"/>
          <p14:tracePt t="73013" x="4324350" y="5067300"/>
          <p14:tracePt t="73291" x="4287838" y="5067300"/>
          <p14:tracePt t="73298" x="4238625" y="5054600"/>
          <p14:tracePt t="73306" x="4202113" y="5006975"/>
          <p14:tracePt t="73315" x="4129088" y="4970463"/>
          <p14:tracePt t="73319" x="4068763" y="4945063"/>
          <p14:tracePt t="73326" x="4043363" y="4921250"/>
          <p14:tracePt t="73333" x="4019550" y="4908550"/>
          <p14:tracePt t="73339" x="3995738" y="4884738"/>
          <p14:tracePt t="73345" x="3946525" y="4860925"/>
          <p14:tracePt t="73353" x="3910013" y="4848225"/>
          <p14:tracePt t="73360" x="3884613" y="4835525"/>
          <p14:tracePt t="73367" x="3860800" y="4835525"/>
          <p14:tracePt t="73373" x="3836988" y="4811713"/>
          <p14:tracePt t="73380" x="3811588" y="4799013"/>
          <p14:tracePt t="73387" x="3787775" y="4787900"/>
          <p14:tracePt t="73395" x="3775075" y="4775200"/>
          <p14:tracePt t="73401" x="3763963" y="4775200"/>
          <p14:tracePt t="73408" x="3751263" y="4762500"/>
          <p14:tracePt t="73415" x="3727450" y="4751388"/>
          <p14:tracePt t="73422" x="3702050" y="4751388"/>
          <p14:tracePt t="73428" x="3690938" y="4725988"/>
          <p14:tracePt t="73436" x="3678238" y="4725988"/>
          <p14:tracePt t="73444" x="3654425" y="4725988"/>
          <p14:tracePt t="73449" x="3641725" y="4714875"/>
          <p14:tracePt t="73463" x="3629025" y="4702175"/>
          <p14:tracePt t="73479" x="3617913" y="4702175"/>
          <p14:tracePt t="73491" x="3605213" y="4689475"/>
          <p14:tracePt t="73505" x="3592513" y="4689475"/>
          <p14:tracePt t="73519" x="3581400" y="4689475"/>
          <p14:tracePt t="73547" x="3568700" y="4678363"/>
          <p14:tracePt t="73568" x="3556000" y="4678363"/>
          <p14:tracePt t="73588" x="3544888" y="4678363"/>
          <p14:tracePt t="73622" x="3532188" y="4678363"/>
          <p14:tracePt t="73650" x="3519488" y="4678363"/>
          <p14:tracePt t="73685" x="3508375" y="4678363"/>
          <p14:tracePt t="73740" x="3495675" y="4678363"/>
          <p14:tracePt t="73812" x="3482975" y="4678363"/>
          <p14:tracePt t="74252" x="3482975" y="4665663"/>
          <p14:tracePt t="74308" x="3482975" y="4652963"/>
          <p14:tracePt t="74932" x="3471863" y="4652963"/>
          <p14:tracePt t="74939" x="3459163" y="4652963"/>
          <p14:tracePt t="74947" x="3459163" y="4665663"/>
          <p14:tracePt t="74953" x="3435350" y="4665663"/>
          <p14:tracePt t="74966" x="3398838" y="4678363"/>
          <p14:tracePt t="74985" x="3386138" y="4689475"/>
          <p14:tracePt t="74986" x="3373438" y="4689475"/>
          <p14:tracePt t="74993" x="3362325" y="4702175"/>
          <p14:tracePt t="75006" x="3349625" y="4702175"/>
          <p14:tracePt t="75021" x="3336925" y="4702175"/>
          <p14:tracePt t="75028" x="3325813" y="4714875"/>
          <p14:tracePt t="75048" x="3300413" y="4714875"/>
          <p14:tracePt t="75055" x="3289300" y="4714875"/>
          <p14:tracePt t="75061" x="3289300" y="4725988"/>
          <p14:tracePt t="75069" x="3263900" y="4725988"/>
          <p14:tracePt t="75082" x="3252788" y="4725988"/>
          <p14:tracePt t="75089" x="3240088" y="4738688"/>
          <p14:tracePt t="75104" x="3214688" y="4738688"/>
          <p14:tracePt t="75111" x="3214688" y="4751388"/>
          <p14:tracePt t="75125" x="3203575" y="4751388"/>
          <p14:tracePt t="75131" x="3178175" y="4762500"/>
          <p14:tracePt t="75145" x="3167063" y="4762500"/>
          <p14:tracePt t="75166" x="3154363" y="4762500"/>
          <p14:tracePt t="75180" x="3141663" y="4775200"/>
          <p14:tracePt t="75201" x="3130550" y="4775200"/>
          <p14:tracePt t="75221" x="3117850" y="4775200"/>
          <p14:tracePt t="75243" x="3117850" y="4787900"/>
          <p14:tracePt t="75249" x="3105150" y="4787900"/>
          <p14:tracePt t="75298" x="3105150" y="4799013"/>
          <p14:tracePt t="75449" x="3130550" y="4787900"/>
          <p14:tracePt t="75457" x="3141663" y="4775200"/>
          <p14:tracePt t="75463" x="3167063" y="4762500"/>
          <p14:tracePt t="75471" x="3252788" y="4725988"/>
          <p14:tracePt t="75478" x="3362325" y="4678363"/>
          <p14:tracePt t="75484" x="3446463" y="4652963"/>
          <p14:tracePt t="75491" x="3471863" y="4640263"/>
          <p14:tracePt t="75498" x="3508375" y="4629150"/>
          <p14:tracePt t="75506" x="3519488" y="4616450"/>
          <p14:tracePt t="75512" x="3532188" y="4616450"/>
          <p14:tracePt t="75519" x="3544888" y="4616450"/>
          <p14:tracePt t="75528" x="3544888" y="4603750"/>
          <p14:tracePt t="75533" x="3556000" y="4603750"/>
          <p14:tracePt t="75560" x="3568700" y="4603750"/>
          <p14:tracePt t="75623" x="3581400" y="4603750"/>
          <p14:tracePt t="75923" x="3581400" y="4616450"/>
          <p14:tracePt t="76011" x="3581400" y="4629150"/>
          <p14:tracePt t="76102" x="3581400" y="4640263"/>
          <p14:tracePt t="76170" x="3568700" y="4640263"/>
          <p14:tracePt t="76204" x="3568700" y="4652963"/>
          <p14:tracePt t="76218" x="3556000" y="4652963"/>
          <p14:tracePt t="76739" x="3544888" y="4652963"/>
          <p14:tracePt t="76753" x="3532188" y="4652963"/>
          <p14:tracePt t="76759" x="3519488" y="4652963"/>
          <p14:tracePt t="76766" x="3519488" y="4665663"/>
          <p14:tracePt t="76773" x="3508375" y="4665663"/>
          <p14:tracePt t="76786" x="3482975" y="4678363"/>
          <p14:tracePt t="76794" x="3471863" y="4678363"/>
          <p14:tracePt t="76799" x="3459163" y="4689475"/>
          <p14:tracePt t="76807" x="3446463" y="4689475"/>
          <p14:tracePt t="76813" x="3435350" y="4689475"/>
          <p14:tracePt t="76821" x="3422650" y="4702175"/>
          <p14:tracePt t="76830" x="3409950" y="4714875"/>
          <p14:tracePt t="76834" x="3386138" y="4725988"/>
          <p14:tracePt t="76840" x="3373438" y="4725988"/>
          <p14:tracePt t="76848" x="3362325" y="4738688"/>
          <p14:tracePt t="76855" x="3336925" y="4751388"/>
          <p14:tracePt t="76861" x="3313113" y="4762500"/>
          <p14:tracePt t="76869" x="3300413" y="4762500"/>
          <p14:tracePt t="76876" x="3276600" y="4775200"/>
          <p14:tracePt t="76889" x="3263900" y="4775200"/>
          <p14:tracePt t="76896" x="3252788" y="4787900"/>
          <p14:tracePt t="76904" x="3240088" y="4799013"/>
          <p14:tracePt t="76913" x="3227388" y="4799013"/>
          <p14:tracePt t="76917" x="3214688" y="4799013"/>
          <p14:tracePt t="76930" x="3203575" y="4811713"/>
          <p14:tracePt t="76937" x="3190875" y="4811713"/>
          <p14:tracePt t="76945" x="3178175" y="4811713"/>
          <p14:tracePt t="76960" x="3167063" y="4824413"/>
          <p14:tracePt t="76965" x="3154363" y="4824413"/>
          <p14:tracePt t="76972" x="3141663" y="4835525"/>
          <p14:tracePt t="76986" x="3130550" y="4835525"/>
          <p14:tracePt t="76995" x="3117850" y="4835525"/>
          <p14:tracePt t="77000" x="3117850" y="4848225"/>
          <p14:tracePt t="77007" x="3105150" y="4848225"/>
          <p14:tracePt t="77020" x="3105150" y="4860925"/>
          <p14:tracePt t="77028" x="3094038" y="4860925"/>
          <p14:tracePt t="77048" x="3081338" y="4860925"/>
          <p14:tracePt t="77063" x="3068638" y="4872038"/>
          <p14:tracePt t="77078" x="3057525" y="4884738"/>
          <p14:tracePt t="77090" x="3044825" y="4884738"/>
          <p14:tracePt t="77097" x="3044825" y="4897438"/>
          <p14:tracePt t="77104" x="3021013" y="4897438"/>
          <p14:tracePt t="77111" x="3008313" y="4897438"/>
          <p14:tracePt t="77119" x="2995613" y="4908550"/>
          <p14:tracePt t="77133" x="2984500" y="4908550"/>
          <p14:tracePt t="77139" x="2984500" y="4921250"/>
          <p14:tracePt t="77145" x="2971800" y="4921250"/>
          <p14:tracePt t="77153" x="2959100" y="4921250"/>
          <p14:tracePt t="77161" x="2947988" y="4921250"/>
          <p14:tracePt t="77174" x="2935288" y="4921250"/>
          <p14:tracePt t="77187" x="2935288" y="4933950"/>
          <p14:tracePt t="77195" x="2922588" y="4933950"/>
          <p14:tracePt t="77209" x="2911475" y="4933950"/>
          <p14:tracePt t="77222" x="2898775" y="4933950"/>
          <p14:tracePt t="77243" x="2886075" y="4933950"/>
          <p14:tracePt t="77257" x="2874963" y="4933950"/>
          <p14:tracePt t="77279" x="2862263" y="4933950"/>
          <p14:tracePt t="77284" x="2849563" y="4933950"/>
          <p14:tracePt t="77291" x="2849563" y="4945063"/>
          <p14:tracePt t="77314" x="2838450" y="4945063"/>
          <p14:tracePt t="77340" x="2825750" y="4945063"/>
          <p14:tracePt t="77360" x="2813050" y="4945063"/>
          <p14:tracePt t="77375" x="2801938" y="4945063"/>
          <p14:tracePt t="77388" x="2801938" y="4933950"/>
          <p14:tracePt t="77394" x="2789238" y="4933950"/>
          <p14:tracePt t="77437" x="2776538" y="4933950"/>
          <p14:tracePt t="77457" x="2776538" y="4921250"/>
          <p14:tracePt t="77485" x="2765425" y="4921250"/>
          <p14:tracePt t="77506" x="2752725" y="4921250"/>
          <p14:tracePt t="77519" x="2752725" y="4908550"/>
          <p14:tracePt t="77561" x="2740025" y="4908550"/>
          <p14:tracePt t="77589" x="2728913" y="4908550"/>
          <p14:tracePt t="77595" x="2728913" y="4897438"/>
          <p14:tracePt t="77610" x="2716213" y="4897438"/>
          <p14:tracePt t="77637" x="2716213" y="4884738"/>
          <p14:tracePt t="77644" x="2703513" y="4884738"/>
          <p14:tracePt t="77672" x="2692400" y="4884738"/>
          <p14:tracePt t="77706" x="2692400" y="4872038"/>
          <p14:tracePt t="77741" x="2679700" y="4872038"/>
          <p14:tracePt t="77796" x="2667000" y="4872038"/>
          <p14:tracePt t="77811" x="2667000" y="4860925"/>
          <p14:tracePt t="77838" x="2655888" y="4860925"/>
          <p14:tracePt t="77894" x="2655888" y="4848225"/>
          <p14:tracePt t="77900" x="2643188" y="4848225"/>
          <p14:tracePt t="77942" x="2630488" y="4848225"/>
          <p14:tracePt t="77969" x="2630488" y="4835525"/>
          <p14:tracePt t="78094" x="2643188" y="4835525"/>
          <p14:tracePt t="78101" x="2667000" y="4835525"/>
          <p14:tracePt t="78108" x="2703513" y="4824413"/>
          <p14:tracePt t="78114" x="2752725" y="4811713"/>
          <p14:tracePt t="78122" x="2825750" y="4799013"/>
          <p14:tracePt t="78130" x="2886075" y="4799013"/>
          <p14:tracePt t="78136" x="3044825" y="4762500"/>
          <p14:tracePt t="78143" x="3252788" y="4714875"/>
          <p14:tracePt t="78149" x="3422650" y="4689475"/>
          <p14:tracePt t="78156" x="3508375" y="4678363"/>
          <p14:tracePt t="78163" x="3605213" y="4678363"/>
          <p14:tracePt t="78171" x="3678238" y="4678363"/>
          <p14:tracePt t="78180" x="3763963" y="4678363"/>
          <p14:tracePt t="78184" x="3824288" y="4665663"/>
          <p14:tracePt t="78191" x="3873500" y="4665663"/>
          <p14:tracePt t="78198" x="3884613" y="4652963"/>
          <p14:tracePt t="78205" x="3921125" y="4652963"/>
          <p14:tracePt t="78211" x="3946525" y="4640263"/>
          <p14:tracePt t="78219" x="3959225" y="4640263"/>
          <p14:tracePt t="78226" x="3970338" y="4640263"/>
          <p14:tracePt t="78233" x="3983038" y="4640263"/>
          <p14:tracePt t="78239" x="4006850" y="4629150"/>
          <p14:tracePt t="78246" x="4032250" y="4629150"/>
          <p14:tracePt t="78253" x="4043363" y="4616450"/>
          <p14:tracePt t="78262" x="4056063" y="4616450"/>
          <p14:tracePt t="78267" x="4068763" y="4616450"/>
          <p14:tracePt t="78274" x="4079875" y="4616450"/>
          <p14:tracePt t="78281" x="4092575" y="4616450"/>
          <p14:tracePt t="78288" x="4105275" y="4616450"/>
          <p14:tracePt t="78295" x="4116388" y="4616450"/>
          <p14:tracePt t="78301" x="4129088" y="4616450"/>
          <p14:tracePt t="78309" x="4141788" y="4616450"/>
          <p14:tracePt t="78316" x="4178300" y="4616450"/>
          <p14:tracePt t="78322" x="4202113" y="4616450"/>
          <p14:tracePt t="78329" x="4225925" y="4603750"/>
          <p14:tracePt t="78336" x="4251325" y="4603750"/>
          <p14:tracePt t="78344" x="4262438" y="4603750"/>
          <p14:tracePt t="78350" x="4311650" y="4603750"/>
          <p14:tracePt t="78357" x="4324350" y="4603750"/>
          <p14:tracePt t="78364" x="4335463" y="4603750"/>
          <p14:tracePt t="78370" x="4360863" y="4603750"/>
          <p14:tracePt t="78382" x="4371975" y="4603750"/>
          <p14:tracePt t="78384" x="4384675" y="4603750"/>
          <p14:tracePt t="78392" x="4397375" y="4603750"/>
          <p14:tracePt t="78398" x="4408488" y="4603750"/>
          <p14:tracePt t="78419" x="4421188" y="4603750"/>
          <p14:tracePt t="78454" x="4433888" y="4603750"/>
          <p14:tracePt t="78482" x="4445000" y="4603750"/>
          <p14:tracePt t="78516" x="4445000" y="4616450"/>
          <p14:tracePt t="78537" x="4457700" y="4616450"/>
          <p14:tracePt t="78572" x="4457700" y="4629150"/>
          <p14:tracePt t="78592" x="4470400" y="4629150"/>
          <p14:tracePt t="78634" x="4470400" y="4640263"/>
          <p14:tracePt t="78696" x="4470400" y="4652963"/>
          <p14:tracePt t="78717" x="4470400" y="4665663"/>
          <p14:tracePt t="78724" x="4481513" y="4665663"/>
          <p14:tracePt t="78731" x="4481513" y="4678363"/>
          <p14:tracePt t="78751" x="4481513" y="4689475"/>
          <p14:tracePt t="78759" x="4481513" y="4702175"/>
          <p14:tracePt t="78772" x="4481513" y="4714875"/>
          <p14:tracePt t="78793" x="4481513" y="4725988"/>
          <p14:tracePt t="78807" x="4481513" y="4738688"/>
          <p14:tracePt t="78835" x="4481513" y="4751388"/>
          <p14:tracePt t="78869" x="4481513" y="4762500"/>
          <p14:tracePt t="78918" x="4481513" y="4775200"/>
          <p14:tracePt t="79798" x="4433888" y="4799013"/>
          <p14:tracePt t="79805" x="4335463" y="4848225"/>
          <p14:tracePt t="79815" x="4262438" y="4872038"/>
          <p14:tracePt t="79819" x="4202113" y="4897438"/>
          <p14:tracePt t="79826" x="4105275" y="4933950"/>
          <p14:tracePt t="79832" x="4056063" y="4970463"/>
          <p14:tracePt t="79840" x="4032250" y="4970463"/>
          <p14:tracePt t="79844" x="4006850" y="4981575"/>
          <p14:tracePt t="79853" x="3970338" y="4981575"/>
          <p14:tracePt t="79860" x="3946525" y="5006975"/>
          <p14:tracePt t="79866" x="3933825" y="5006975"/>
          <p14:tracePt t="79873" x="3910013" y="5006975"/>
          <p14:tracePt t="79879" x="3897313" y="5018088"/>
          <p14:tracePt t="79887" x="3884613" y="5018088"/>
          <p14:tracePt t="79894" x="3873500" y="5018088"/>
          <p14:tracePt t="79901" x="3860800" y="5030788"/>
          <p14:tracePt t="79908" x="3848100" y="5030788"/>
          <p14:tracePt t="79914" x="3836988" y="5030788"/>
          <p14:tracePt t="79921" x="3824288" y="5030788"/>
          <p14:tracePt t="79928" x="3824288" y="5043488"/>
          <p14:tracePt t="79935" x="3811588" y="5043488"/>
          <p14:tracePt t="79944" x="3800475" y="5043488"/>
          <p14:tracePt t="79949" x="3787775" y="5043488"/>
          <p14:tracePt t="79956" x="3787775" y="5054600"/>
          <p14:tracePt t="79962" x="3775075" y="5054600"/>
          <p14:tracePt t="79969" x="3763963" y="5054600"/>
          <p14:tracePt t="79983" x="3751263" y="5067300"/>
          <p14:tracePt t="79990" x="3738563" y="5067300"/>
          <p14:tracePt t="80004" x="3727450" y="5067300"/>
          <p14:tracePt t="80011" x="3714750" y="5067300"/>
          <p14:tracePt t="80018" x="3714750" y="5080000"/>
          <p14:tracePt t="80032" x="3702050" y="5080000"/>
          <p14:tracePt t="80039" x="3690938" y="5091113"/>
          <p14:tracePt t="80053" x="3678238" y="5091113"/>
          <p14:tracePt t="80060" x="3665538" y="5091113"/>
          <p14:tracePt t="80066" x="3654425" y="5103813"/>
          <p14:tracePt t="80081" x="3641725" y="5103813"/>
          <p14:tracePt t="80087" x="3629025" y="5103813"/>
          <p14:tracePt t="80109" x="3617913" y="5103813"/>
          <p14:tracePt t="80116" x="3605213" y="5103813"/>
          <p14:tracePt t="80122" x="3605213" y="5116513"/>
          <p14:tracePt t="80136" x="3592513" y="5116513"/>
          <p14:tracePt t="80156" x="3581400" y="5116513"/>
          <p14:tracePt t="80171" x="3568700" y="5127625"/>
          <p14:tracePt t="80198" x="3556000" y="5127625"/>
          <p14:tracePt t="80226" x="3544888" y="5127625"/>
          <p14:tracePt t="80275" x="3532188" y="5127625"/>
          <p14:tracePt t="80330" x="3519488" y="5127625"/>
          <p14:tracePt t="80379" x="3508375" y="5127625"/>
          <p14:tracePt t="80399" x="3508375" y="5140325"/>
          <p14:tracePt t="80454" x="3508375" y="5153025"/>
          <p14:tracePt t="80475" x="3495675" y="5164138"/>
          <p14:tracePt t="80502" x="3495675" y="5176838"/>
          <p14:tracePt t="80511" x="3482975" y="5176838"/>
          <p14:tracePt t="80538" x="3482975" y="5189538"/>
          <p14:tracePt t="80544" x="3471863" y="5189538"/>
          <p14:tracePt t="80566" x="3459163" y="5189538"/>
          <p14:tracePt t="80580" x="3446463" y="5200650"/>
          <p14:tracePt t="80594" x="3435350" y="5200650"/>
          <p14:tracePt t="80607" x="3422650" y="5213350"/>
          <p14:tracePt t="80614" x="3409950" y="5213350"/>
          <p14:tracePt t="80620" x="3398838" y="5213350"/>
          <p14:tracePt t="80642" x="3386138" y="5213350"/>
          <p14:tracePt t="80655" x="3373438" y="5213350"/>
          <p14:tracePt t="80669" x="3362325" y="5213350"/>
          <p14:tracePt t="80683" x="3349625" y="5213350"/>
          <p14:tracePt t="80704" x="3336925" y="5213350"/>
          <p14:tracePt t="80718" x="3325813" y="5213350"/>
          <p14:tracePt t="80767" x="3313113" y="5213350"/>
          <p14:tracePt t="80793" x="3300413" y="5213350"/>
          <p14:tracePt t="85926" x="3313113" y="5213350"/>
          <p14:tracePt t="85932" x="3325813" y="5213350"/>
          <p14:tracePt t="85940" x="3336925" y="5213350"/>
          <p14:tracePt t="85946" x="3362325" y="5200650"/>
          <p14:tracePt t="85953" x="3398838" y="5200650"/>
          <p14:tracePt t="85959" x="3409950" y="5189538"/>
          <p14:tracePt t="85966" x="3422650" y="5176838"/>
          <p14:tracePt t="85980" x="3435350" y="5176838"/>
          <p14:tracePt t="85986" x="3446463" y="5176838"/>
          <p14:tracePt t="85994" x="3446463" y="5164138"/>
          <p14:tracePt t="86000" x="3459163" y="5164138"/>
          <p14:tracePt t="86014" x="3471863" y="5164138"/>
          <p14:tracePt t="86036" x="3482975" y="5164138"/>
          <p14:tracePt t="86062" x="3495675" y="5164138"/>
          <p14:tracePt t="86077" x="3495675" y="5153025"/>
          <p14:tracePt t="86083" x="3508375" y="5153025"/>
          <p14:tracePt t="86111" x="3519488" y="5153025"/>
          <p14:tracePt t="86132" x="3532188" y="5153025"/>
          <p14:tracePt t="86138" x="3532188" y="5140325"/>
          <p14:tracePt t="86153" x="3544888" y="5140325"/>
          <p14:tracePt t="86160" x="3556000" y="5127625"/>
          <p14:tracePt t="86166" x="3568700" y="5116513"/>
          <p14:tracePt t="86173" x="3581400" y="5116513"/>
          <p14:tracePt t="86186" x="3605213" y="5103813"/>
          <p14:tracePt t="86194" x="3629025" y="5080000"/>
          <p14:tracePt t="86201" x="3641725" y="5067300"/>
          <p14:tracePt t="86210" x="3665538" y="5067300"/>
          <p14:tracePt t="86215" x="3690938" y="5043488"/>
          <p14:tracePt t="86221" x="3714750" y="5030788"/>
          <p14:tracePt t="86228" x="3763963" y="4994275"/>
          <p14:tracePt t="86235" x="3824288" y="4970463"/>
          <p14:tracePt t="86244" x="3848100" y="4957763"/>
          <p14:tracePt t="86250" x="3873500" y="4945063"/>
          <p14:tracePt t="86256" x="3933825" y="4921250"/>
          <p14:tracePt t="86263" x="4032250" y="4872038"/>
          <p14:tracePt t="86270" x="4079875" y="4848225"/>
          <p14:tracePt t="86278" x="4116388" y="4835525"/>
          <p14:tracePt t="86284" x="4129088" y="4835525"/>
          <p14:tracePt t="86291" x="4152900" y="4824413"/>
          <p14:tracePt t="86298" x="4165600" y="4824413"/>
          <p14:tracePt t="86305" x="4189413" y="4824413"/>
          <p14:tracePt t="86311" x="4202113" y="4811713"/>
          <p14:tracePt t="86327" x="4214813" y="4811713"/>
          <p14:tracePt t="86339" x="4225925" y="4811713"/>
          <p14:tracePt t="86360" x="4238625" y="4811713"/>
          <p14:tracePt t="86416" x="4251325" y="4811713"/>
          <p14:tracePt t="86436" x="4262438" y="4811713"/>
          <p14:tracePt t="86459" x="4275138" y="4811713"/>
          <p14:tracePt t="86479" x="4287838" y="4811713"/>
          <p14:tracePt t="86492" x="4298950" y="4811713"/>
          <p14:tracePt t="86499" x="4311650" y="4811713"/>
          <p14:tracePt t="86506" x="4324350" y="4811713"/>
          <p14:tracePt t="86512" x="4335463" y="4811713"/>
          <p14:tracePt t="86528" x="4348163" y="4811713"/>
          <p14:tracePt t="86534" x="4360863" y="4811713"/>
          <p14:tracePt t="86540" x="4371975" y="4811713"/>
          <p14:tracePt t="86547" x="4397375" y="4811713"/>
          <p14:tracePt t="86560" x="4408488" y="4811713"/>
          <p14:tracePt t="86582" x="4421188" y="4811713"/>
          <p14:tracePt t="86603" x="4433888" y="4811713"/>
          <p14:tracePt t="86624" x="4445000" y="4811713"/>
          <p14:tracePt t="86637" x="4457700" y="4811713"/>
          <p14:tracePt t="86651" x="4457700" y="4799013"/>
          <p14:tracePt t="86659" x="4470400" y="4799013"/>
          <p14:tracePt t="86686" x="4481513" y="4799013"/>
          <p14:tracePt t="86700" x="4494213" y="4799013"/>
          <p14:tracePt t="86735" x="4506913" y="4799013"/>
          <p14:tracePt t="86776" x="4506913" y="4811713"/>
          <p14:tracePt t="86783" x="4506913" y="4824413"/>
          <p14:tracePt t="86789" x="4481513" y="4835525"/>
          <p14:tracePt t="86796" x="4445000" y="4860925"/>
          <p14:tracePt t="86803" x="4408488" y="4872038"/>
          <p14:tracePt t="86811" x="4311650" y="4897438"/>
          <p14:tracePt t="86817" x="4202113" y="4921250"/>
          <p14:tracePt t="86824" x="4068763" y="4933950"/>
          <p14:tracePt t="86830" x="3959225" y="4945063"/>
          <p14:tracePt t="86838" x="3873500" y="4957763"/>
          <p14:tracePt t="86845" x="3775075" y="4957763"/>
          <p14:tracePt t="86852" x="3678238" y="4957763"/>
          <p14:tracePt t="86860" x="3605213" y="4957763"/>
          <p14:tracePt t="86866" x="3556000" y="4957763"/>
          <p14:tracePt t="86873" x="3495675" y="4957763"/>
          <p14:tracePt t="86880" x="3459163" y="4957763"/>
          <p14:tracePt t="86886" x="3386138" y="4957763"/>
          <p14:tracePt t="86894" x="3336925" y="4945063"/>
          <p14:tracePt t="86900" x="3313113" y="4945063"/>
          <p14:tracePt t="86909" x="3276600" y="4945063"/>
          <p14:tracePt t="86914" x="3252788" y="4945063"/>
          <p14:tracePt t="86921" x="3203575" y="4945063"/>
          <p14:tracePt t="86930" x="3178175" y="4933950"/>
          <p14:tracePt t="86935" x="3154363" y="4933950"/>
          <p14:tracePt t="86944" x="3130550" y="4933950"/>
          <p14:tracePt t="86948" x="3117850" y="4933950"/>
          <p14:tracePt t="86956" x="3081338" y="4933950"/>
          <p14:tracePt t="86962" x="3068638" y="4921250"/>
          <p14:tracePt t="86969" x="3044825" y="4921250"/>
          <p14:tracePt t="86979" x="3032125" y="4908550"/>
          <p14:tracePt t="86994" x="2984500" y="4897438"/>
          <p14:tracePt t="86996" x="2959100" y="4897438"/>
          <p14:tracePt t="87004" x="2947988" y="4897438"/>
          <p14:tracePt t="87025" x="2922588" y="4897438"/>
          <p14:tracePt t="87032" x="2922588" y="4884738"/>
          <p14:tracePt t="87039" x="2911475" y="4884738"/>
          <p14:tracePt t="87052" x="2898775" y="4884738"/>
          <p14:tracePt t="87060" x="2886075" y="4884738"/>
          <p14:tracePt t="87073" x="2874963" y="4884738"/>
          <p14:tracePt t="87080" x="2862263" y="4884738"/>
          <p14:tracePt t="87094" x="2849563" y="4884738"/>
          <p14:tracePt t="87115" x="2838450" y="4872038"/>
          <p14:tracePt t="87128" x="2825750" y="4872038"/>
          <p14:tracePt t="87144" x="2813050" y="4872038"/>
          <p14:tracePt t="87163" x="2801938" y="4872038"/>
          <p14:tracePt t="87185" x="2789238" y="4872038"/>
          <p14:tracePt t="87198" x="2789238" y="4860925"/>
          <p14:tracePt t="87211" x="2776538" y="4860925"/>
          <p14:tracePt t="87228" x="2765425" y="4860925"/>
          <p14:tracePt t="87233" x="2765425" y="4848225"/>
          <p14:tracePt t="87239" x="2752725" y="4848225"/>
          <p14:tracePt t="87246" x="2740025" y="4848225"/>
          <p14:tracePt t="87261" x="2728913" y="4848225"/>
          <p14:tracePt t="87274" x="2716213" y="4848225"/>
          <p14:tracePt t="87281" x="2703513" y="4848225"/>
          <p14:tracePt t="87288" x="2703513" y="4835525"/>
          <p14:tracePt t="87310" x="2692400" y="4835525"/>
          <p14:tracePt t="87323" x="2679700" y="4835525"/>
          <p14:tracePt t="87336" x="2679700" y="4824413"/>
          <p14:tracePt t="87359" x="2667000" y="4824413"/>
          <p14:tracePt t="87371" x="2655888" y="4824413"/>
          <p14:tracePt t="87392" x="2655888" y="4811713"/>
          <p14:tracePt t="87406" x="2643188" y="4811713"/>
          <p14:tracePt t="87440" x="2630488" y="4811713"/>
          <p14:tracePt t="87447" x="2630488" y="4799013"/>
          <p14:tracePt t="87482" x="2619375" y="4799013"/>
          <p14:tracePt t="87544" x="2606675" y="4799013"/>
          <p14:tracePt t="87579" x="2606675" y="4787900"/>
          <p14:tracePt t="87635" x="2619375" y="4787900"/>
          <p14:tracePt t="87642" x="2630488" y="4787900"/>
          <p14:tracePt t="87648" x="2643188" y="4787900"/>
          <p14:tracePt t="87655" x="2655888" y="4787900"/>
          <p14:tracePt t="87662" x="2679700" y="4787900"/>
          <p14:tracePt t="87669" x="2703513" y="4787900"/>
          <p14:tracePt t="87678" x="2740025" y="4787900"/>
          <p14:tracePt t="87683" x="2838450" y="4811713"/>
          <p14:tracePt t="87690" x="2935288" y="4848225"/>
          <p14:tracePt t="87696" x="2995613" y="4872038"/>
          <p14:tracePt t="87704" x="3068638" y="4897438"/>
          <p14:tracePt t="87711" x="3167063" y="4945063"/>
          <p14:tracePt t="87718" x="3300413" y="5006975"/>
          <p14:tracePt t="87724" x="3422650" y="5054600"/>
          <p14:tracePt t="87731" x="3519488" y="5103813"/>
          <p14:tracePt t="87740" x="3581400" y="5127625"/>
          <p14:tracePt t="87744" x="3641725" y="5164138"/>
          <p14:tracePt t="87752" x="3751263" y="5189538"/>
          <p14:tracePt t="87760" x="3811588" y="5237163"/>
          <p14:tracePt t="87766" x="3860800" y="5262563"/>
          <p14:tracePt t="87773" x="3884613" y="5262563"/>
          <p14:tracePt t="87780" x="3933825" y="5286375"/>
          <p14:tracePt t="87786" x="3959225" y="5311775"/>
          <p14:tracePt t="87794" x="3983038" y="5311775"/>
          <p14:tracePt t="87800" x="3995738" y="5311775"/>
          <p14:tracePt t="87809" x="3995738" y="5322888"/>
          <p14:tracePt t="87814" x="4006850" y="5322888"/>
          <p14:tracePt t="87821" x="4006850" y="5335588"/>
          <p14:tracePt t="87828" x="4019550" y="5335588"/>
          <p14:tracePt t="87899" x="4019550" y="5348288"/>
          <p14:tracePt t="87904" x="4032250" y="5348288"/>
          <p14:tracePt t="87918" x="4032250" y="5359400"/>
          <p14:tracePt t="87932" x="4043363" y="5372100"/>
          <p14:tracePt t="87939" x="4056063" y="5384800"/>
          <p14:tracePt t="87953" x="4079875" y="5384800"/>
          <p14:tracePt t="87961" x="4092575" y="5395913"/>
          <p14:tracePt t="87967" x="4105275" y="5395913"/>
          <p14:tracePt t="87973" x="4116388" y="5408613"/>
          <p14:tracePt t="87980" x="4129088" y="5408613"/>
          <p14:tracePt t="87994" x="4165600" y="5421313"/>
          <p14:tracePt t="88001" x="4178300" y="5432425"/>
          <p14:tracePt t="88016" x="4189413" y="5432425"/>
          <p14:tracePt t="88022" x="4189413" y="5445125"/>
          <p14:tracePt t="88029" x="4202113" y="5445125"/>
          <p14:tracePt t="88036" x="4214813" y="5457825"/>
          <p14:tracePt t="88056" x="4225925" y="5457825"/>
          <p14:tracePt t="88063" x="4238625" y="5468938"/>
          <p14:tracePt t="88091" x="4238625" y="5481638"/>
          <p14:tracePt t="88098" x="4251325" y="5481638"/>
          <p14:tracePt t="88119" x="4262438" y="5481638"/>
          <p14:tracePt t="88133" x="4262438" y="5494338"/>
          <p14:tracePt t="88139" x="4275138" y="5494338"/>
          <p14:tracePt t="88146" x="4287838" y="5494338"/>
          <p14:tracePt t="88161" x="4287838" y="5505450"/>
          <p14:tracePt t="88168" x="4298950" y="5505450"/>
          <p14:tracePt t="88181" x="4298950" y="5518150"/>
          <p14:tracePt t="88188" x="4311650" y="5518150"/>
          <p14:tracePt t="88201" x="4324350" y="5518150"/>
          <p14:tracePt t="88237" x="4335463" y="5530850"/>
          <p14:tracePt t="88259" x="4348163" y="5530850"/>
          <p14:tracePt t="88278" x="4360863" y="5541963"/>
          <p14:tracePt t="88293" x="4371975" y="5541963"/>
          <p14:tracePt t="88299" x="4371975" y="5554663"/>
          <p14:tracePt t="88306" x="4371975" y="5567363"/>
          <p14:tracePt t="88312" x="4384675" y="5567363"/>
          <p14:tracePt t="88319" x="4384675" y="5578475"/>
          <p14:tracePt t="90018" x="4506913" y="5578475"/>
          <p14:tracePt t="90024" x="4738688" y="5554663"/>
          <p14:tracePt t="90032" x="4908550" y="5541963"/>
          <p14:tracePt t="90037" x="5041900" y="5530850"/>
          <p14:tracePt t="90044" x="5176838" y="5530850"/>
          <p14:tracePt t="90051" x="5334000" y="5530850"/>
          <p14:tracePt t="90058" x="5468938" y="5518150"/>
          <p14:tracePt t="90064" x="5541963" y="5518150"/>
          <p14:tracePt t="90071" x="5614988" y="5518150"/>
          <p14:tracePt t="90079" x="5737225" y="5505450"/>
          <p14:tracePt t="90085" x="5870575" y="5494338"/>
          <p14:tracePt t="90092" x="5967413" y="5505450"/>
          <p14:tracePt t="90099" x="6053138" y="5505450"/>
          <p14:tracePt t="90106" x="6115050" y="5505450"/>
          <p14:tracePt t="90113" x="6188075" y="5518150"/>
          <p14:tracePt t="90120" x="6248400" y="5518150"/>
          <p14:tracePt t="90129" x="6284913" y="5518150"/>
          <p14:tracePt t="90134" x="6308725" y="5518150"/>
          <p14:tracePt t="90140" x="6321425" y="5518150"/>
          <p14:tracePt t="90148" x="6345238" y="5530850"/>
          <p14:tracePt t="90154" x="6357938" y="5541963"/>
          <p14:tracePt t="90160" x="6370638" y="5541963"/>
          <p14:tracePt t="90177" x="6381750" y="5541963"/>
          <p14:tracePt t="90183" x="6394450" y="5541963"/>
          <p14:tracePt t="90189" x="6418263" y="5541963"/>
          <p14:tracePt t="90210" x="6430963" y="5541963"/>
          <p14:tracePt t="90224" x="6443663" y="5541963"/>
          <p14:tracePt t="90231" x="6454775" y="5541963"/>
          <p14:tracePt t="90244" x="6467475" y="5541963"/>
          <p14:tracePt t="90252" x="6480175" y="5541963"/>
          <p14:tracePt t="90260" x="6491288" y="5541963"/>
          <p14:tracePt t="90265" x="6503988" y="5541963"/>
          <p14:tracePt t="90272" x="6516688" y="5554663"/>
          <p14:tracePt t="90287" x="6527800" y="5554663"/>
          <p14:tracePt t="90294" x="6540500" y="5554663"/>
          <p14:tracePt t="90314" x="6553200" y="5554663"/>
          <p14:tracePt t="90328" x="6564313" y="5567363"/>
          <p14:tracePt t="90376" x="6577013" y="5578475"/>
          <p14:tracePt t="90425" x="6589713" y="5578475"/>
          <p14:tracePt t="90495" x="6589713" y="5591175"/>
          <p14:tracePt t="90828" x="6637338" y="5554663"/>
          <p14:tracePt t="90834" x="6699250" y="5530850"/>
          <p14:tracePt t="90842" x="6772275" y="5468938"/>
          <p14:tracePt t="90850" x="6869113" y="5432425"/>
          <p14:tracePt t="90854" x="7004050" y="5359400"/>
          <p14:tracePt t="90865" x="7100888" y="5322888"/>
          <p14:tracePt t="90870" x="7173913" y="5311775"/>
          <p14:tracePt t="90877" x="7246938" y="5286375"/>
          <p14:tracePt t="90883" x="7356475" y="5273675"/>
          <p14:tracePt t="90888" x="7502525" y="5237163"/>
          <p14:tracePt t="90895" x="7624763" y="5226050"/>
          <p14:tracePt t="90902" x="7697788" y="5226050"/>
          <p14:tracePt t="90910" x="7794625" y="5200650"/>
          <p14:tracePt t="90916" x="7904163" y="5200650"/>
          <p14:tracePt t="90922" x="8050213" y="5200650"/>
          <p14:tracePt t="90930" x="8221663" y="5200650"/>
          <p14:tracePt t="90936" x="8318500" y="5213350"/>
          <p14:tracePt t="90944" x="8391525" y="5226050"/>
          <p14:tracePt t="90951" x="8501063" y="5237163"/>
          <p14:tracePt t="90960" x="8599488" y="5249863"/>
          <p14:tracePt t="90964" x="8696325" y="5262563"/>
          <p14:tracePt t="90972" x="8756650" y="5286375"/>
          <p14:tracePt t="90979" x="8805863" y="5299075"/>
          <p14:tracePt t="90985" x="8891588" y="5311775"/>
          <p14:tracePt t="90995" x="9001125" y="5322888"/>
          <p14:tracePt t="91007" x="9134475" y="5348288"/>
          <p14:tracePt t="91020" x="9244013" y="5384800"/>
          <p14:tracePt t="91028" x="9329738" y="5421313"/>
          <p14:tracePt t="91038" x="9402763" y="5445125"/>
          <p14:tracePt t="91043" x="9451975" y="5468938"/>
          <p14:tracePt t="91052" x="9475788" y="5481638"/>
          <p14:tracePt t="91055" x="9512300" y="5494338"/>
          <p14:tracePt t="91068" x="9609138" y="5541963"/>
          <p14:tracePt t="91077" x="9645650" y="5554663"/>
          <p14:tracePt t="91085" x="9671050" y="5591175"/>
          <p14:tracePt t="91089" x="9707563" y="5614988"/>
          <p14:tracePt t="91095" x="9731375" y="5640388"/>
          <p14:tracePt t="91103" x="9744075" y="5664200"/>
          <p14:tracePt t="91118" x="9767888" y="5700713"/>
          <p14:tracePt t="91126" x="9767888" y="5713413"/>
          <p14:tracePt t="91134" x="9780588" y="5737225"/>
          <p14:tracePt t="91138" x="9780588" y="5773738"/>
          <p14:tracePt t="91151" x="9780588" y="5834063"/>
          <p14:tracePt t="91160" x="9780588" y="5870575"/>
          <p14:tracePt t="91170" x="9780588" y="5907088"/>
          <p14:tracePt t="91175" x="9780588" y="5945188"/>
          <p14:tracePt t="91185" x="9756775" y="5956300"/>
          <p14:tracePt t="91188" x="9756775" y="5969000"/>
          <p14:tracePt t="91202" x="9694863" y="6029325"/>
          <p14:tracePt t="91210" x="9645650" y="6065838"/>
          <p14:tracePt t="91218" x="9621838" y="6091238"/>
          <p14:tracePt t="91223" x="9572625" y="6115050"/>
          <p14:tracePt t="91227" x="9475788" y="6127750"/>
          <p14:tracePt t="91235" x="9280525" y="6127750"/>
          <p14:tracePt t="91243" x="9123363" y="6127750"/>
          <p14:tracePt t="91248" x="9013825" y="6127750"/>
          <p14:tracePt t="91257" x="8915400" y="6127750"/>
          <p14:tracePt t="91262" x="8732838" y="6127750"/>
          <p14:tracePt t="91269" x="8574088" y="6127750"/>
          <p14:tracePt t="91278" x="8428038" y="6127750"/>
          <p14:tracePt t="91283" x="8208963" y="6078538"/>
          <p14:tracePt t="91290" x="7904163" y="6054725"/>
          <p14:tracePt t="91297" x="7770813" y="6029325"/>
          <p14:tracePt t="91304" x="7588250" y="6018213"/>
          <p14:tracePt t="91311" x="7392988" y="6005513"/>
          <p14:tracePt t="91318" x="7307263" y="5981700"/>
          <p14:tracePt t="91325" x="7223125" y="5969000"/>
          <p14:tracePt t="91331" x="7137400" y="5956300"/>
          <p14:tracePt t="91338" x="7088188" y="5945188"/>
          <p14:tracePt t="91345" x="7051675" y="5932488"/>
          <p14:tracePt t="91352" x="6978650" y="5919788"/>
          <p14:tracePt t="91360" x="6931025" y="5895975"/>
          <p14:tracePt t="91366" x="6918325" y="5895975"/>
          <p14:tracePt t="91373" x="6905625" y="5883275"/>
          <p14:tracePt t="91387" x="6894513" y="5883275"/>
          <p14:tracePt t="91394" x="6869113" y="5870575"/>
          <p14:tracePt t="91762" x="6845300" y="5846763"/>
          <p14:tracePt t="91769" x="6832600" y="5834063"/>
          <p14:tracePt t="91776" x="6832600" y="5822950"/>
          <p14:tracePt t="91783" x="6821488" y="5822950"/>
          <p14:tracePt t="91789" x="6796088" y="5810250"/>
          <p14:tracePt t="91796" x="6783388" y="5786438"/>
          <p14:tracePt t="91803" x="6772275" y="5773738"/>
          <p14:tracePt t="91815" x="6772275" y="5761038"/>
          <p14:tracePt t="91816" x="6759575" y="5737225"/>
          <p14:tracePt t="91822" x="6735763" y="5724525"/>
          <p14:tracePt t="91830" x="6723063" y="5700713"/>
          <p14:tracePt t="91836" x="6710363" y="5688013"/>
          <p14:tracePt t="91844" x="6699250" y="5664200"/>
          <p14:tracePt t="91851" x="6686550" y="5651500"/>
          <p14:tracePt t="91857" x="6673850" y="5640388"/>
          <p14:tracePt t="91864" x="6662738" y="5627688"/>
          <p14:tracePt t="91885" x="6650038" y="5614988"/>
          <p14:tracePt t="91894" x="6637338" y="5603875"/>
          <p14:tracePt t="91913" x="6637338" y="5591175"/>
          <p14:tracePt t="91928" x="6626225" y="5591175"/>
          <p14:tracePt t="91940" x="6626225" y="5578475"/>
          <p14:tracePt t="91968" x="6626225" y="5567363"/>
          <p14:tracePt t="91982" x="6626225" y="5554663"/>
          <p14:tracePt t="91996" x="6626225" y="5541963"/>
          <p14:tracePt t="92010" x="6637338" y="5530850"/>
          <p14:tracePt t="92017" x="6637338" y="5518150"/>
          <p14:tracePt t="92025" x="6662738" y="5505450"/>
          <p14:tracePt t="92030" x="6723063" y="5457825"/>
          <p14:tracePt t="92038" x="6821488" y="5408613"/>
          <p14:tracePt t="92044" x="6881813" y="5372100"/>
          <p14:tracePt t="92051" x="6954838" y="5335588"/>
          <p14:tracePt t="92060" x="7040563" y="5299075"/>
          <p14:tracePt t="92065" x="7124700" y="5273675"/>
          <p14:tracePt t="92072" x="7173913" y="5262563"/>
          <p14:tracePt t="92080" x="7197725" y="5262563"/>
          <p14:tracePt t="92086" x="7223125" y="5249863"/>
          <p14:tracePt t="92094" x="7234238" y="5249863"/>
          <p14:tracePt t="92100" x="7259638" y="5249863"/>
          <p14:tracePt t="92106" x="7283450" y="5237163"/>
          <p14:tracePt t="92113" x="7296150" y="5237163"/>
          <p14:tracePt t="92120" x="7319963" y="5226050"/>
          <p14:tracePt t="92129" x="7343775" y="5226050"/>
          <p14:tracePt t="92135" x="7380288" y="5213350"/>
          <p14:tracePt t="92142" x="7429500" y="5200650"/>
          <p14:tracePt t="92148" x="7453313" y="5200650"/>
          <p14:tracePt t="92156" x="7489825" y="5200650"/>
          <p14:tracePt t="92162" x="7526338" y="5189538"/>
          <p14:tracePt t="92169" x="7564438" y="5189538"/>
          <p14:tracePt t="92178" x="7600950" y="5189538"/>
          <p14:tracePt t="92183" x="7612063" y="5189538"/>
          <p14:tracePt t="92189" x="7637463" y="5200650"/>
          <p14:tracePt t="92197" x="7661275" y="5200650"/>
          <p14:tracePt t="92204" x="7685088" y="5200650"/>
          <p14:tracePt t="92211" x="7697788" y="5200650"/>
          <p14:tracePt t="92225" x="7710488" y="5213350"/>
          <p14:tracePt t="92232" x="7721600" y="5213350"/>
          <p14:tracePt t="92239" x="7734300" y="5213350"/>
          <p14:tracePt t="92245" x="7758113" y="5226050"/>
          <p14:tracePt t="92252" x="7770813" y="5226050"/>
          <p14:tracePt t="92260" x="7783513" y="5226050"/>
          <p14:tracePt t="92267" x="7820025" y="5237163"/>
          <p14:tracePt t="92273" x="7831138" y="5249863"/>
          <p14:tracePt t="92279" x="7856538" y="5262563"/>
          <p14:tracePt t="92287" x="7867650" y="5262563"/>
          <p14:tracePt t="92294" x="7893050" y="5262563"/>
          <p14:tracePt t="92301" x="7904163" y="5262563"/>
          <p14:tracePt t="92308" x="7916863" y="5273675"/>
          <p14:tracePt t="92314" x="7929563" y="5286375"/>
          <p14:tracePt t="92321" x="7940675" y="5286375"/>
          <p14:tracePt t="92328" x="7953375" y="5286375"/>
          <p14:tracePt t="92336" x="7966075" y="5286375"/>
          <p14:tracePt t="92344" x="7966075" y="5299075"/>
          <p14:tracePt t="92349" x="7977188" y="5299075"/>
          <p14:tracePt t="92363" x="7989888" y="5299075"/>
          <p14:tracePt t="92370" x="7989888" y="5311775"/>
          <p14:tracePt t="92384" x="8002588" y="5311775"/>
          <p14:tracePt t="92411" x="8013700" y="5311775"/>
          <p14:tracePt t="92425" x="8013700" y="5322888"/>
          <p14:tracePt t="92440" x="8026400" y="5322888"/>
          <p14:tracePt t="92475" x="8039100" y="5335588"/>
          <p14:tracePt t="92510" x="8039100" y="5348288"/>
          <p14:tracePt t="92550" x="8039100" y="5359400"/>
          <p14:tracePt t="92557" x="8039100" y="5372100"/>
          <p14:tracePt t="92571" x="8039100" y="5384800"/>
          <p14:tracePt t="92579" x="8039100" y="5395913"/>
          <p14:tracePt t="92592" x="8039100" y="5408613"/>
          <p14:tracePt t="92605" x="8039100" y="5421313"/>
          <p14:tracePt t="92619" x="8039100" y="5432425"/>
          <p14:tracePt t="92633" x="8039100" y="5445125"/>
          <p14:tracePt t="92647" x="8039100" y="5457825"/>
          <p14:tracePt t="92654" x="8039100" y="5468938"/>
          <p14:tracePt t="92668" x="8039100" y="5481638"/>
          <p14:tracePt t="92682" x="8026400" y="5494338"/>
          <p14:tracePt t="92688" x="8026400" y="5505450"/>
          <p14:tracePt t="92695" x="8013700" y="5505450"/>
          <p14:tracePt t="92702" x="8013700" y="5518150"/>
          <p14:tracePt t="92717" x="8013700" y="5530850"/>
          <p14:tracePt t="92723" x="8002588" y="5530850"/>
          <p14:tracePt t="92729" x="8002588" y="5541963"/>
          <p14:tracePt t="92751" x="7989888" y="5554663"/>
          <p14:tracePt t="92757" x="7977188" y="5567363"/>
          <p14:tracePt t="92764" x="7966075" y="5567363"/>
          <p14:tracePt t="92771" x="7953375" y="5567363"/>
          <p14:tracePt t="93208" x="7929563" y="5567363"/>
          <p14:tracePt t="93214" x="7880350" y="5554663"/>
          <p14:tracePt t="93222" x="7770813" y="5494338"/>
          <p14:tracePt t="93229" x="7575550" y="5408613"/>
          <p14:tracePt t="93236" x="7307263" y="5237163"/>
          <p14:tracePt t="93243" x="7210425" y="5176838"/>
          <p14:tracePt t="93249" x="7124700" y="5116513"/>
          <p14:tracePt t="93257" x="6978650" y="4994275"/>
          <p14:tracePt t="93262" x="6845300" y="4884738"/>
          <p14:tracePt t="93270" x="6686550" y="4787900"/>
          <p14:tracePt t="93279" x="6600825" y="4751388"/>
          <p14:tracePt t="93284" x="6527800" y="4702175"/>
          <p14:tracePt t="93291" x="6430963" y="4640263"/>
          <p14:tracePt t="93297" x="6345238" y="4579938"/>
          <p14:tracePt t="93305" x="6272213" y="4519613"/>
          <p14:tracePt t="93310" x="6235700" y="4506913"/>
          <p14:tracePt t="93319" x="6211888" y="4483100"/>
          <p14:tracePt t="93325" x="6188075" y="4483100"/>
          <p14:tracePt t="93331" x="6162675" y="4470400"/>
          <p14:tracePt t="93339" x="6151563" y="4457700"/>
          <p14:tracePt t="93346" x="6138863" y="4457700"/>
          <p14:tracePt t="93353" x="6115050" y="4446588"/>
          <p14:tracePt t="93361" x="6089650" y="4446588"/>
          <p14:tracePt t="93367" x="6065838" y="4446588"/>
          <p14:tracePt t="93373" x="6040438" y="4446588"/>
          <p14:tracePt t="93380" x="6016625" y="4446588"/>
          <p14:tracePt t="93394" x="5967413" y="4433888"/>
          <p14:tracePt t="93402" x="5956300" y="4421188"/>
          <p14:tracePt t="93410" x="5894388" y="4397375"/>
          <p14:tracePt t="93415" x="5810250" y="4360863"/>
          <p14:tracePt t="93422" x="5748338" y="4348163"/>
          <p14:tracePt t="93429" x="5711825" y="4324350"/>
          <p14:tracePt t="93436" x="5664200" y="4311650"/>
          <p14:tracePt t="93444" x="5627688" y="4300538"/>
          <p14:tracePt t="93450" x="5614988" y="4300538"/>
          <p14:tracePt t="93457" x="5565775" y="4287838"/>
          <p14:tracePt t="93463" x="5518150" y="4287838"/>
          <p14:tracePt t="93470" x="5468938" y="4275138"/>
          <p14:tracePt t="93477" x="5432425" y="4275138"/>
          <p14:tracePt t="93485" x="5334000" y="4251325"/>
          <p14:tracePt t="93491" x="5286375" y="4238625"/>
          <p14:tracePt t="93499" x="5249863" y="4238625"/>
          <p14:tracePt t="93505" x="5176838" y="4227513"/>
          <p14:tracePt t="93511" x="5151438" y="4227513"/>
          <p14:tracePt t="93519" x="5103813" y="4227513"/>
          <p14:tracePt t="93527" x="5091113" y="4227513"/>
          <p14:tracePt t="93532" x="5054600" y="4227513"/>
          <p14:tracePt t="93540" x="5041900" y="4227513"/>
          <p14:tracePt t="93547" x="5018088" y="4227513"/>
          <p14:tracePt t="93553" x="5005388" y="4227513"/>
          <p14:tracePt t="93560" x="4994275" y="4227513"/>
          <p14:tracePt t="93567" x="4981575" y="4227513"/>
          <p14:tracePt t="93575" x="4968875" y="4227513"/>
          <p14:tracePt t="93582" x="4957763" y="4227513"/>
          <p14:tracePt t="93588" x="4945063" y="4227513"/>
          <p14:tracePt t="93594" x="4932363" y="4227513"/>
          <p14:tracePt t="93602" x="4921250" y="4227513"/>
          <p14:tracePt t="93610" x="4895850" y="4227513"/>
          <p14:tracePt t="93615" x="4884738" y="4227513"/>
          <p14:tracePt t="93622" x="4872038" y="4227513"/>
          <p14:tracePt t="93629" x="4859338" y="4227513"/>
          <p14:tracePt t="93636" x="4848225" y="4227513"/>
          <p14:tracePt t="93664" x="4835525" y="4238625"/>
          <p14:tracePt t="93685" x="4835525" y="4251325"/>
          <p14:tracePt t="93699" x="4835525" y="4264025"/>
          <p14:tracePt t="93705" x="4848225" y="4287838"/>
          <p14:tracePt t="93713" x="4884738" y="4337050"/>
          <p14:tracePt t="93719" x="5005388" y="4433888"/>
          <p14:tracePt t="93728" x="5140325" y="4556125"/>
          <p14:tracePt t="93734" x="5260975" y="4665663"/>
          <p14:tracePt t="93740" x="5419725" y="4775200"/>
          <p14:tracePt t="93747" x="5492750" y="4824413"/>
          <p14:tracePt t="93754" x="5554663" y="4860925"/>
          <p14:tracePt t="93760" x="5627688" y="4897438"/>
          <p14:tracePt t="93767" x="5675313" y="4921250"/>
          <p14:tracePt t="93775" x="5711825" y="4933950"/>
          <p14:tracePt t="93781" x="5761038" y="4957763"/>
          <p14:tracePt t="93788" x="5797550" y="4981575"/>
          <p14:tracePt t="93796" x="5834063" y="5006975"/>
          <p14:tracePt t="93802" x="5870575" y="5018088"/>
          <p14:tracePt t="93810" x="5930900" y="5043488"/>
          <p14:tracePt t="93817" x="6003925" y="5054600"/>
          <p14:tracePt t="93823" x="6065838" y="5080000"/>
          <p14:tracePt t="93830" x="6151563" y="5091113"/>
          <p14:tracePt t="93837" x="6235700" y="5103813"/>
          <p14:tracePt t="93844" x="6308725" y="5127625"/>
          <p14:tracePt t="93851" x="6418263" y="5140325"/>
          <p14:tracePt t="93860" x="6540500" y="5164138"/>
          <p14:tracePt t="93864" x="6686550" y="5189538"/>
          <p14:tracePt t="93871" x="6759575" y="5189538"/>
          <p14:tracePt t="93879" x="6858000" y="5189538"/>
          <p14:tracePt t="93885" x="6967538" y="5189538"/>
          <p14:tracePt t="93894" x="7051675" y="5189538"/>
          <p14:tracePt t="93900" x="7100888" y="5189538"/>
          <p14:tracePt t="93906" x="7197725" y="5189538"/>
          <p14:tracePt t="93913" x="7270750" y="5189538"/>
          <p14:tracePt t="93920" x="7356475" y="5189538"/>
          <p14:tracePt t="93927" x="7478713" y="5189538"/>
          <p14:tracePt t="93934" x="7575550" y="5189538"/>
          <p14:tracePt t="93941" x="7661275" y="5189538"/>
          <p14:tracePt t="93948" x="7758113" y="5189538"/>
          <p14:tracePt t="93954" x="7843838" y="5189538"/>
          <p14:tracePt t="93961" x="7916863" y="5200650"/>
          <p14:tracePt t="93969" x="8026400" y="5226050"/>
          <p14:tracePt t="93976" x="8123238" y="5262563"/>
          <p14:tracePt t="93993" x="8208963" y="5273675"/>
          <p14:tracePt t="93996" x="8281988" y="5299075"/>
          <p14:tracePt t="94003" x="8331200" y="5299075"/>
          <p14:tracePt t="94010" x="8355013" y="5299075"/>
          <p14:tracePt t="94017" x="8380413" y="5311775"/>
          <p14:tracePt t="94023" x="8404225" y="5311775"/>
          <p14:tracePt t="94031" x="8416925" y="5322888"/>
          <p14:tracePt t="94037" x="8453438" y="5335588"/>
          <p14:tracePt t="94044" x="8501063" y="5359400"/>
          <p14:tracePt t="94052" x="8513763" y="5372100"/>
          <p14:tracePt t="94060" x="8537575" y="5372100"/>
          <p14:tracePt t="94065" x="8574088" y="5395913"/>
          <p14:tracePt t="94072" x="8599488" y="5408613"/>
          <p14:tracePt t="94079" x="8610600" y="5421313"/>
          <p14:tracePt t="94086" x="8623300" y="5421313"/>
          <p14:tracePt t="94093" x="8623300" y="5432425"/>
          <p14:tracePt t="94100" x="8636000" y="5432425"/>
          <p14:tracePt t="94114" x="8647113" y="5432425"/>
          <p14:tracePt t="94120" x="8659813" y="5445125"/>
          <p14:tracePt t="94148" x="8672513" y="5445125"/>
          <p14:tracePt t="94155" x="8672513" y="5457825"/>
          <p14:tracePt t="94169" x="8683625" y="5457825"/>
          <p14:tracePt t="94178" x="8683625" y="5468938"/>
          <p14:tracePt t="94183" x="8696325" y="5481638"/>
          <p14:tracePt t="94190" x="8709025" y="5481638"/>
          <p14:tracePt t="94197" x="8709025" y="5494338"/>
          <p14:tracePt t="94210" x="8720138" y="5505450"/>
          <p14:tracePt t="94218" x="8732838" y="5505450"/>
          <p14:tracePt t="94225" x="8732838" y="5518150"/>
          <p14:tracePt t="94238" x="8745538" y="5530850"/>
          <p14:tracePt t="94253" x="8745538" y="5541963"/>
          <p14:tracePt t="94260" x="8756650" y="5554663"/>
          <p14:tracePt t="94267" x="8756650" y="5567363"/>
          <p14:tracePt t="94274" x="8769350" y="5567363"/>
          <p14:tracePt t="94280" x="8769350" y="5578475"/>
          <p14:tracePt t="94287" x="8769350" y="5603875"/>
          <p14:tracePt t="94294" x="8769350" y="5614988"/>
          <p14:tracePt t="94301" x="8769350" y="5627688"/>
          <p14:tracePt t="94310" x="8769350" y="5651500"/>
          <p14:tracePt t="94322" x="8769350" y="5676900"/>
          <p14:tracePt t="94336" x="8769350" y="5688013"/>
          <p14:tracePt t="94344" x="8769350" y="5700713"/>
          <p14:tracePt t="94350" x="8756650" y="5713413"/>
          <p14:tracePt t="94357" x="8756650" y="5724525"/>
          <p14:tracePt t="94363" x="8745538" y="5724525"/>
          <p14:tracePt t="94371" x="8732838" y="5737225"/>
          <p14:tracePt t="94379" x="8720138" y="5749925"/>
          <p14:tracePt t="94385" x="8709025" y="5761038"/>
          <p14:tracePt t="94391" x="8683625" y="5773738"/>
          <p14:tracePt t="94398" x="8659813" y="5773738"/>
          <p14:tracePt t="94405" x="8647113" y="5773738"/>
          <p14:tracePt t="94412" x="8623300" y="5786438"/>
          <p14:tracePt t="94419" x="8610600" y="5786438"/>
          <p14:tracePt t="94428" x="8599488" y="5797550"/>
          <p14:tracePt t="94434" x="8562975" y="5810250"/>
          <p14:tracePt t="94439" x="8526463" y="5810250"/>
          <p14:tracePt t="94446" x="8489950" y="5810250"/>
          <p14:tracePt t="94454" x="8428038" y="5810250"/>
          <p14:tracePt t="94460" x="8331200" y="5786438"/>
          <p14:tracePt t="94467" x="8159750" y="5724525"/>
          <p14:tracePt t="94475" x="7940675" y="5640388"/>
          <p14:tracePt t="94481" x="7794625" y="5567363"/>
          <p14:tracePt t="94487" x="7685088" y="5518150"/>
          <p14:tracePt t="94494" x="7588250" y="5445125"/>
          <p14:tracePt t="94502" x="7442200" y="5372100"/>
          <p14:tracePt t="94510" x="7332663" y="5311775"/>
          <p14:tracePt t="94515" x="7197725" y="5262563"/>
          <p14:tracePt t="94856" x="7270750" y="5164138"/>
          <p14:tracePt t="94869" x="7369175" y="5080000"/>
          <p14:tracePt t="94879" x="7416800" y="5054600"/>
          <p14:tracePt t="94882" x="7453313" y="5043488"/>
          <p14:tracePt t="94890" x="7539038" y="5006975"/>
          <p14:tracePt t="94896" x="7637463" y="4981575"/>
          <p14:tracePt t="94903" x="7685088" y="4981575"/>
          <p14:tracePt t="94910" x="7770813" y="4981575"/>
          <p14:tracePt t="94918" x="7867650" y="4970463"/>
          <p14:tracePt t="94924" x="7966075" y="4970463"/>
          <p14:tracePt t="94931" x="8013700" y="4970463"/>
          <p14:tracePt t="94938" x="8123238" y="4981575"/>
          <p14:tracePt t="94944" x="8208963" y="5006975"/>
          <p14:tracePt t="94952" x="8270875" y="5030788"/>
          <p14:tracePt t="94960" x="8355013" y="5043488"/>
          <p14:tracePt t="94965" x="8404225" y="5054600"/>
          <p14:tracePt t="94976" x="8440738" y="5067300"/>
          <p14:tracePt t="94980" x="8453438" y="5080000"/>
          <p14:tracePt t="94986" x="8477250" y="5080000"/>
          <p14:tracePt t="94994" x="8489950" y="5091113"/>
          <p14:tracePt t="95000" x="8501063" y="5091113"/>
          <p14:tracePt t="95007" x="8513763" y="5091113"/>
          <p14:tracePt t="95015" x="8526463" y="5091113"/>
          <p14:tracePt t="95020" x="8537575" y="5103813"/>
          <p14:tracePt t="95036" x="8550275" y="5116513"/>
          <p14:tracePt t="95043" x="8562975" y="5116513"/>
          <p14:tracePt t="95048" x="8562975" y="5127625"/>
          <p14:tracePt t="95056" x="8574088" y="5127625"/>
          <p14:tracePt t="95062" x="8586788" y="5127625"/>
          <p14:tracePt t="95069" x="8586788" y="5140325"/>
          <p14:tracePt t="95077" x="8599488" y="5140325"/>
          <p14:tracePt t="95083" x="8599488" y="5153025"/>
          <p14:tracePt t="95090" x="8610600" y="5153025"/>
          <p14:tracePt t="95098" x="8623300" y="5153025"/>
          <p14:tracePt t="95104" x="8636000" y="5164138"/>
          <p14:tracePt t="95111" x="8647113" y="5164138"/>
          <p14:tracePt t="95118" x="8683625" y="5176838"/>
          <p14:tracePt t="95125" x="8709025" y="5189538"/>
          <p14:tracePt t="95131" x="8732838" y="5189538"/>
          <p14:tracePt t="95138" x="8756650" y="5200650"/>
          <p14:tracePt t="95146" x="8782050" y="5213350"/>
          <p14:tracePt t="95152" x="8805863" y="5226050"/>
          <p14:tracePt t="95160" x="8829675" y="5237163"/>
          <p14:tracePt t="95167" x="8842375" y="5237163"/>
          <p14:tracePt t="95173" x="8855075" y="5249863"/>
          <p14:tracePt t="95180" x="8878888" y="5249863"/>
          <p14:tracePt t="95188" x="8891588" y="5262563"/>
          <p14:tracePt t="95202" x="8928100" y="5273675"/>
          <p14:tracePt t="95219" x="8928100" y="5286375"/>
          <p14:tracePt t="95223" x="8939213" y="5286375"/>
          <p14:tracePt t="95235" x="8951913" y="5286375"/>
          <p14:tracePt t="95251" x="8977313" y="5286375"/>
          <p14:tracePt t="95274" x="8988425" y="5299075"/>
          <p14:tracePt t="95293" x="9001125" y="5299075"/>
          <p14:tracePt t="95318" x="9013825" y="5299075"/>
          <p14:tracePt t="95353" x="9024938" y="5299075"/>
          <p14:tracePt t="95644" x="8939213" y="5286375"/>
          <p14:tracePt t="95653" x="8866188" y="5273675"/>
          <p14:tracePt t="95666" x="8782050" y="5249863"/>
          <p14:tracePt t="95672" x="8732838" y="5237163"/>
          <p14:tracePt t="95682" x="8709025" y="5237163"/>
          <p14:tracePt t="95685" x="8672513" y="5226050"/>
          <p14:tracePt t="95693" x="8647113" y="5226050"/>
          <p14:tracePt t="95699" x="8623300" y="5226050"/>
          <p14:tracePt t="95706" x="8599488" y="5226050"/>
          <p14:tracePt t="95713" x="8586788" y="5226050"/>
          <p14:tracePt t="95727" x="8574088" y="5226050"/>
          <p14:tracePt t="95734" x="8562975" y="5226050"/>
          <p14:tracePt t="95741" x="8550275" y="5226050"/>
          <p14:tracePt t="95762" x="8550275" y="5213350"/>
          <p14:tracePt t="95768" x="8537575" y="5213350"/>
          <p14:tracePt t="95782" x="8526463" y="5213350"/>
          <p14:tracePt t="95810" x="8513763" y="5213350"/>
          <p14:tracePt t="95873" x="8501063" y="5213350"/>
          <p14:tracePt t="95938" x="8501063" y="5200650"/>
          <p14:tracePt t="95979" x="8513763" y="5200650"/>
          <p14:tracePt t="96005" x="8526463" y="5189538"/>
          <p14:tracePt t="96019" x="8537575" y="5189538"/>
          <p14:tracePt t="96054" x="8537575" y="5176838"/>
          <p14:tracePt t="96075" x="8550275" y="5176838"/>
          <p14:tracePt t="96476" x="8537575" y="5176838"/>
          <p14:tracePt t="96601" x="8537575" y="5164138"/>
          <p14:tracePt t="96629" x="8550275" y="5164138"/>
          <p14:tracePt t="96635" x="8562975" y="5164138"/>
          <p14:tracePt t="96645" x="8586788" y="5164138"/>
          <p14:tracePt t="96649" x="8599488" y="5164138"/>
          <p14:tracePt t="96655" x="8610600" y="5164138"/>
          <p14:tracePt t="96665" x="8623300" y="5164138"/>
          <p14:tracePt t="96693" x="8636000" y="5164138"/>
          <p14:tracePt t="96706" x="8647113" y="5164138"/>
          <p14:tracePt t="96718" x="8659813" y="5164138"/>
          <p14:tracePt t="96725" x="8672513" y="5164138"/>
          <p14:tracePt t="96732" x="8683625" y="5164138"/>
          <p14:tracePt t="96737" x="8696325" y="5164138"/>
          <p14:tracePt t="96744" x="8709025" y="5164138"/>
          <p14:tracePt t="96751" x="8732838" y="5164138"/>
          <p14:tracePt t="96758" x="8756650" y="5164138"/>
          <p14:tracePt t="96765" x="8782050" y="5164138"/>
          <p14:tracePt t="96772" x="8818563" y="5164138"/>
          <p14:tracePt t="96779" x="8866188" y="5176838"/>
          <p14:tracePt t="96785" x="8902700" y="5176838"/>
          <p14:tracePt t="96794" x="8928100" y="5176838"/>
          <p14:tracePt t="96800" x="8964613" y="5189538"/>
          <p14:tracePt t="96806" x="9024938" y="5189538"/>
          <p14:tracePt t="96814" x="9050338" y="5189538"/>
          <p14:tracePt t="96820" x="9097963" y="5189538"/>
          <p14:tracePt t="96828" x="9159875" y="5189538"/>
          <p14:tracePt t="96837" x="9220200" y="5200650"/>
          <p14:tracePt t="96843" x="9256713" y="5200650"/>
          <p14:tracePt t="96852" x="9305925" y="5200650"/>
          <p14:tracePt t="96857" x="9366250" y="5200650"/>
          <p14:tracePt t="96869" x="9451975" y="5213350"/>
          <p14:tracePt t="96887" x="9499600" y="5213350"/>
          <p14:tracePt t="96891" x="9512300" y="5213350"/>
          <p14:tracePt t="96903" x="9548813" y="5213350"/>
          <p14:tracePt t="96923" x="9561513" y="5213350"/>
          <p14:tracePt t="96955" x="9572625" y="5213350"/>
          <p14:tracePt t="96989" x="9585325" y="5213350"/>
          <p14:tracePt t="97048" x="9598025" y="5213350"/>
          <p14:tracePt t="97072" x="9598025" y="5226050"/>
          <p14:tracePt t="97136" x="9598025" y="5237163"/>
          <p14:tracePt t="97149" x="9585325" y="5237163"/>
          <p14:tracePt t="97154" x="9572625" y="5249863"/>
          <p14:tracePt t="97172" x="9548813" y="5262563"/>
          <p14:tracePt t="97180" x="9525000" y="5262563"/>
          <p14:tracePt t="97183" x="9512300" y="5273675"/>
          <p14:tracePt t="97189" x="9488488" y="5286375"/>
          <p14:tracePt t="97201" x="9475788" y="5286375"/>
          <p14:tracePt t="97204" x="9451975" y="5299075"/>
          <p14:tracePt t="97210" x="9439275" y="5299075"/>
          <p14:tracePt t="97225" x="9415463" y="5311775"/>
          <p14:tracePt t="97234" x="9402763" y="5311775"/>
          <p14:tracePt t="97237" x="9390063" y="5311775"/>
          <p14:tracePt t="97250" x="9366250" y="5322888"/>
          <p14:tracePt t="97260" x="9353550" y="5335588"/>
          <p14:tracePt t="97268" x="9342438" y="5335588"/>
          <p14:tracePt t="97273" x="9317038" y="5335588"/>
          <p14:tracePt t="97285" x="9269413" y="5359400"/>
          <p14:tracePt t="97293" x="9244013" y="5372100"/>
          <p14:tracePt t="97302" x="9170988" y="5384800"/>
          <p14:tracePt t="97305" x="9086850" y="5421313"/>
          <p14:tracePt t="97319" x="8878888" y="5468938"/>
          <p14:tracePt t="97326" x="8756650" y="5518150"/>
          <p14:tracePt t="97333" x="8659813" y="5530850"/>
          <p14:tracePt t="97340" x="8562975" y="5554663"/>
          <p14:tracePt t="97347" x="8501063" y="5578475"/>
          <p14:tracePt t="97353" x="8453438" y="5603875"/>
          <p14:tracePt t="97360" x="8404225" y="5614988"/>
          <p14:tracePt t="97368" x="8380413" y="5640388"/>
          <p14:tracePt t="97375" x="8343900" y="5651500"/>
          <p14:tracePt t="97381" x="8307388" y="5664200"/>
          <p14:tracePt t="97389" x="8270875" y="5676900"/>
          <p14:tracePt t="97395" x="8232775" y="5688013"/>
          <p14:tracePt t="97402" x="8159750" y="5700713"/>
          <p14:tracePt t="97411" x="8135938" y="5700713"/>
          <p14:tracePt t="97416" x="8086725" y="5700713"/>
          <p14:tracePt t="97423" x="8050213" y="5700713"/>
          <p14:tracePt t="97430" x="8026400" y="5713413"/>
          <p14:tracePt t="97437" x="8013700" y="5713413"/>
          <p14:tracePt t="97444" x="7989888" y="5713413"/>
          <p14:tracePt t="97451" x="7966075" y="5713413"/>
          <p14:tracePt t="97460" x="7940675" y="5713413"/>
          <p14:tracePt t="97464" x="7929563" y="5713413"/>
          <p14:tracePt t="97472" x="7916863" y="5713413"/>
          <p14:tracePt t="97479" x="7904163" y="5713413"/>
          <p14:tracePt t="97485" x="7893050" y="5713413"/>
          <p14:tracePt t="97493" x="7880350" y="5713413"/>
          <p14:tracePt t="97500" x="7867650" y="5713413"/>
          <p14:tracePt t="97506" x="7856538" y="5713413"/>
          <p14:tracePt t="97513" x="7843838" y="5713413"/>
          <p14:tracePt t="97520" x="7831138" y="5713413"/>
          <p14:tracePt t="97527" x="7820025" y="5713413"/>
          <p14:tracePt t="97534" x="7807325" y="5713413"/>
          <p14:tracePt t="97542" x="7794625" y="5713413"/>
          <p14:tracePt t="97555" x="7783513" y="5713413"/>
          <p14:tracePt t="97562" x="7770813" y="5713413"/>
          <p14:tracePt t="97578" x="7758113" y="5713413"/>
          <p14:tracePt t="97604" x="7747000" y="5713413"/>
          <p14:tracePt t="98001" x="7721600" y="5713413"/>
          <p14:tracePt t="98006" x="7685088" y="5700713"/>
          <p14:tracePt t="98012" x="7661275" y="5664200"/>
          <p14:tracePt t="98020" x="7637463" y="5664200"/>
          <p14:tracePt t="98026" x="7600950" y="5651500"/>
          <p14:tracePt t="98033" x="7588250" y="5651500"/>
          <p14:tracePt t="98039" x="7551738" y="5640388"/>
          <p14:tracePt t="98046" x="7526338" y="5627688"/>
          <p14:tracePt t="98053" x="7515225" y="5614988"/>
          <p14:tracePt t="98060" x="7502525" y="5614988"/>
          <p14:tracePt t="98067" x="7453313" y="5603875"/>
          <p14:tracePt t="98074" x="7429500" y="5591175"/>
          <p14:tracePt t="98080" x="7405688" y="5578475"/>
          <p14:tracePt t="98088" x="7380288" y="5567363"/>
          <p14:tracePt t="98094" x="7356475" y="5567363"/>
          <p14:tracePt t="98101" x="7343775" y="5554663"/>
          <p14:tracePt t="98110" x="7332663" y="5554663"/>
          <p14:tracePt t="98115" x="7307263" y="5554663"/>
          <p14:tracePt t="98129" x="7307263" y="5541963"/>
          <p14:tracePt t="98144" x="7296150" y="5541963"/>
          <p14:tracePt t="98156" x="7283450" y="5541963"/>
          <p14:tracePt t="98178" x="7270750" y="5541963"/>
          <p14:tracePt t="98185" x="7270750" y="5530850"/>
          <p14:tracePt t="98212" x="7259638" y="5530850"/>
          <p14:tracePt t="98226" x="7259638" y="5518150"/>
          <p14:tracePt t="98247" x="7246938" y="5518150"/>
          <p14:tracePt t="98428" x="7246938" y="5505450"/>
          <p14:tracePt t="98434" x="7246938" y="5481638"/>
          <p14:tracePt t="98447" x="7246938" y="5468938"/>
          <p14:tracePt t="98455" x="7259638" y="5445125"/>
          <p14:tracePt t="98462" x="7270750" y="5432425"/>
          <p14:tracePt t="98468" x="7270750" y="5421313"/>
          <p14:tracePt t="98478" x="7296150" y="5395913"/>
          <p14:tracePt t="98483" x="7307263" y="5384800"/>
          <p14:tracePt t="98489" x="7319963" y="5359400"/>
          <p14:tracePt t="98496" x="7343775" y="5348288"/>
          <p14:tracePt t="98503" x="7356475" y="5322888"/>
          <p14:tracePt t="98510" x="7380288" y="5311775"/>
          <p14:tracePt t="98517" x="7392988" y="5286375"/>
          <p14:tracePt t="98525" x="7416800" y="5262563"/>
          <p14:tracePt t="98530" x="7442200" y="5237163"/>
          <p14:tracePt t="98538" x="7489825" y="5200650"/>
          <p14:tracePt t="98544" x="7539038" y="5164138"/>
          <p14:tracePt t="98551" x="7600950" y="5116513"/>
          <p14:tracePt t="98560" x="7661275" y="5091113"/>
          <p14:tracePt t="98566" x="7734300" y="5054600"/>
          <p14:tracePt t="98572" x="7820025" y="4994275"/>
          <p14:tracePt t="98579" x="7893050" y="4957763"/>
          <p14:tracePt t="98587" x="7940675" y="4933950"/>
          <p14:tracePt t="98594" x="8013700" y="4908550"/>
          <p14:tracePt t="98599" x="8062913" y="4897438"/>
          <p14:tracePt t="98609" x="8112125" y="4897438"/>
          <p14:tracePt t="98614" x="8172450" y="4884738"/>
          <p14:tracePt t="98621" x="8196263" y="4872038"/>
          <p14:tracePt t="98627" x="8232775" y="4872038"/>
          <p14:tracePt t="98635" x="8245475" y="4872038"/>
          <p14:tracePt t="98643" x="8258175" y="4872038"/>
          <p14:tracePt t="98648" x="8270875" y="4872038"/>
          <p14:tracePt t="98656" x="8281988" y="4872038"/>
          <p14:tracePt t="98662" x="8294688" y="4872038"/>
          <p14:tracePt t="98677" x="8307388" y="4872038"/>
          <p14:tracePt t="98683" x="8318500" y="4872038"/>
          <p14:tracePt t="98689" x="8331200" y="4872038"/>
          <p14:tracePt t="98703" x="8343900" y="4872038"/>
          <p14:tracePt t="98718" x="8355013" y="4872038"/>
          <p14:tracePt t="98732" x="8367713" y="4872038"/>
          <p14:tracePt t="98745" x="8380413" y="4872038"/>
          <p14:tracePt t="98766" x="8391525" y="4872038"/>
          <p14:tracePt t="98793" x="8404225" y="4872038"/>
          <p14:tracePt t="98850" x="8416925" y="4872038"/>
          <p14:tracePt t="98912" x="8416925" y="4884738"/>
          <p14:tracePt t="98946" x="8416925" y="4897438"/>
          <p14:tracePt t="98981" x="8416925" y="4908550"/>
          <p14:tracePt t="98995" x="8416925" y="4921250"/>
          <p14:tracePt t="99029" x="8416925" y="4933950"/>
          <p14:tracePt t="99078" x="8416925" y="4945063"/>
          <p14:tracePt t="99106" x="8428038" y="4945063"/>
          <p14:tracePt t="99112" x="8428038" y="4957763"/>
          <p14:tracePt t="99140" x="8428038" y="4970463"/>
          <p14:tracePt t="99154" x="8440738" y="4981575"/>
          <p14:tracePt t="99168" x="8440738" y="4994275"/>
          <p14:tracePt t="99181" x="8440738" y="5006975"/>
          <p14:tracePt t="99195" x="8453438" y="5006975"/>
          <p14:tracePt t="99210" x="8453438" y="5018088"/>
          <p14:tracePt t="99216" x="8453438" y="5030788"/>
          <p14:tracePt t="99230" x="8453438" y="5043488"/>
          <p14:tracePt t="99244" x="8453438" y="5054600"/>
          <p14:tracePt t="99265" x="8453438" y="5067300"/>
          <p14:tracePt t="99279" x="8453438" y="5080000"/>
          <p14:tracePt t="99314" x="8453438" y="5091113"/>
          <p14:tracePt t="99327" x="8453438" y="5103813"/>
          <p14:tracePt t="99340" x="8453438" y="5116513"/>
          <p14:tracePt t="99361" x="8453438" y="5127625"/>
          <p14:tracePt t="99383" x="8453438" y="5140325"/>
          <p14:tracePt t="99389" x="8453438" y="5153025"/>
          <p14:tracePt t="99404" x="8440738" y="5153025"/>
          <p14:tracePt t="99416" x="8440738" y="5164138"/>
          <p14:tracePt t="99445" x="8440738" y="5176838"/>
          <p14:tracePt t="99479" x="8428038" y="5176838"/>
          <p14:tracePt t="99500" x="8416925" y="5189538"/>
          <p14:tracePt t="99520" x="8404225" y="5189538"/>
          <p14:tracePt t="99535" x="8404225" y="5200650"/>
          <p14:tracePt t="99542" x="8391525" y="5200650"/>
          <p14:tracePt t="99569" x="8380413" y="5200650"/>
          <p14:tracePt t="99584" x="8380413" y="5213350"/>
          <p14:tracePt t="99597" x="8367713" y="5213350"/>
          <p14:tracePt t="99645" x="8355013" y="5213350"/>
          <p14:tracePt t="99744" x="8343900" y="5213350"/>
          <p14:tracePt t="99785" x="8331200" y="5213350"/>
          <p14:tracePt t="99794" x="8318500" y="5213350"/>
          <p14:tracePt t="99805" x="8307388" y="5213350"/>
          <p14:tracePt t="100152" x="8281988" y="5213350"/>
          <p14:tracePt t="100164" x="8221663" y="5213350"/>
          <p14:tracePt t="100165" x="8112125" y="5189538"/>
          <p14:tracePt t="100172" x="8026400" y="5153025"/>
          <p14:tracePt t="100181" x="7929563" y="5140325"/>
          <p14:tracePt t="100185" x="7880350" y="5116513"/>
          <p14:tracePt t="100193" x="7831138" y="5103813"/>
          <p14:tracePt t="100199" x="7783513" y="5067300"/>
          <p14:tracePt t="100205" x="7758113" y="5067300"/>
          <p14:tracePt t="100212" x="7734300" y="5067300"/>
          <p14:tracePt t="100220" x="7721600" y="5067300"/>
          <p14:tracePt t="100226" x="7710488" y="5067300"/>
          <p14:tracePt t="100234" x="7697788" y="5067300"/>
          <p14:tracePt t="100247" x="7685088" y="5067300"/>
          <p14:tracePt t="100275" x="7673975" y="5067300"/>
          <p14:tracePt t="100296" x="7661275" y="5067300"/>
          <p14:tracePt t="100310" x="7648575" y="5067300"/>
          <p14:tracePt t="100317" x="7637463" y="5067300"/>
          <p14:tracePt t="100325" x="7624763" y="5067300"/>
          <p14:tracePt t="100338" x="7612063" y="5067300"/>
          <p14:tracePt t="100351" x="7600950" y="5067300"/>
          <p14:tracePt t="100372" x="7588250" y="5080000"/>
          <p14:tracePt t="100393" x="7575550" y="5080000"/>
          <p14:tracePt t="100414" x="7564438" y="5080000"/>
          <p14:tracePt t="100420" x="7564438" y="5091113"/>
          <p14:tracePt t="100442" x="7551738" y="5091113"/>
          <p14:tracePt t="100462" x="7539038" y="5103813"/>
          <p14:tracePt t="100483" x="7539038" y="5116513"/>
          <p14:tracePt t="100504" x="7526338" y="5116513"/>
          <p14:tracePt t="100510" x="7526338" y="5127625"/>
          <p14:tracePt t="100531" x="7526338" y="5140325"/>
          <p14:tracePt t="100539" x="7526338" y="5153025"/>
          <p14:tracePt t="100560" x="7526338" y="5164138"/>
          <p14:tracePt t="100567" x="7526338" y="5176838"/>
          <p14:tracePt t="100573" x="7526338" y="5189538"/>
          <p14:tracePt t="100580" x="7526338" y="5200650"/>
          <p14:tracePt t="100587" x="7539038" y="5226050"/>
          <p14:tracePt t="100593" x="7564438" y="5262563"/>
          <p14:tracePt t="100601" x="7588250" y="5286375"/>
          <p14:tracePt t="100609" x="7624763" y="5335588"/>
          <p14:tracePt t="100614" x="7685088" y="5395913"/>
          <p14:tracePt t="100622" x="7747000" y="5445125"/>
          <p14:tracePt t="100628" x="7794625" y="5494338"/>
          <p14:tracePt t="100635" x="7856538" y="5530850"/>
          <p14:tracePt t="100643" x="7880350" y="5567363"/>
          <p14:tracePt t="100649" x="7929563" y="5591175"/>
          <p14:tracePt t="100656" x="7977188" y="5614988"/>
          <p14:tracePt t="100662" x="8013700" y="5627688"/>
          <p14:tracePt t="100670" x="8026400" y="5651500"/>
          <p14:tracePt t="100677" x="8039100" y="5651500"/>
          <p14:tracePt t="100684" x="8062913" y="5664200"/>
          <p14:tracePt t="100691" x="8075613" y="5664200"/>
          <p14:tracePt t="100698" x="8099425" y="5664200"/>
          <p14:tracePt t="100711" x="8112125" y="5664200"/>
          <p14:tracePt t="100718" x="8123238" y="5664200"/>
          <p14:tracePt t="100726" x="8148638" y="5664200"/>
          <p14:tracePt t="100733" x="8159750" y="5664200"/>
          <p14:tracePt t="100739" x="8196263" y="5664200"/>
          <p14:tracePt t="100745" x="8221663" y="5664200"/>
          <p14:tracePt t="100753" x="8270875" y="5676900"/>
          <p14:tracePt t="100760" x="8318500" y="5676900"/>
          <p14:tracePt t="100767" x="8391525" y="5676900"/>
          <p14:tracePt t="100774" x="8477250" y="5676900"/>
          <p14:tracePt t="100780" x="8526463" y="5688013"/>
          <p14:tracePt t="100788" x="8574088" y="5688013"/>
          <p14:tracePt t="100794" x="8636000" y="5700713"/>
          <p14:tracePt t="100801" x="8672513" y="5700713"/>
          <p14:tracePt t="100810" x="8696325" y="5700713"/>
          <p14:tracePt t="100816" x="8720138" y="5700713"/>
          <p14:tracePt t="100822" x="8732838" y="5700713"/>
          <p14:tracePt t="100829" x="8745538" y="5700713"/>
          <p14:tracePt t="100836" x="8756650" y="5700713"/>
          <p14:tracePt t="100844" x="8769350" y="5700713"/>
          <p14:tracePt t="100849" x="8782050" y="5713413"/>
          <p14:tracePt t="100860" x="8793163" y="5713413"/>
          <p14:tracePt t="100863" x="8805863" y="5713413"/>
          <p14:tracePt t="100871" x="8829675" y="5713413"/>
          <p14:tracePt t="100877" x="8842375" y="5713413"/>
          <p14:tracePt t="100885" x="8855075" y="5713413"/>
          <p14:tracePt t="100892" x="8866188" y="5713413"/>
          <p14:tracePt t="100899" x="8878888" y="5713413"/>
          <p14:tracePt t="100923" x="8915400" y="5724525"/>
          <p14:tracePt t="100935" x="8939213" y="5724525"/>
          <p14:tracePt t="100943" x="8951913" y="5724525"/>
          <p14:tracePt t="100953" x="9013825" y="5737225"/>
          <p14:tracePt t="100968" x="9097963" y="5749925"/>
          <p14:tracePt t="100976" x="9159875" y="5761038"/>
          <p14:tracePt t="100984" x="9244013" y="5786438"/>
          <p14:tracePt t="100988" x="9280525" y="5786438"/>
          <p14:tracePt t="101000" x="9342438" y="5797550"/>
          <p14:tracePt t="101004" x="9378950" y="5822950"/>
          <p14:tracePt t="101012" x="9402763" y="5822950"/>
          <p14:tracePt t="101025" x="9439275" y="5834063"/>
          <p14:tracePt t="101037" x="9488488" y="5834063"/>
          <p14:tracePt t="101043" x="9499600" y="5834063"/>
          <p14:tracePt t="101054" x="9525000" y="5846763"/>
          <p14:tracePt t="101060" x="9536113" y="5846763"/>
          <p14:tracePt t="101072" x="9561513" y="5846763"/>
          <p14:tracePt t="101088" x="9572625" y="5846763"/>
          <p14:tracePt t="101101" x="9598025" y="5846763"/>
          <p14:tracePt t="101118" x="9609138" y="5846763"/>
          <p14:tracePt t="101121" x="9621838" y="5859463"/>
          <p14:tracePt t="101138" x="9634538" y="5859463"/>
          <p14:tracePt t="101141" x="9645650" y="5870575"/>
          <p14:tracePt t="101153" x="9658350" y="5870575"/>
          <p14:tracePt t="101158" x="9671050" y="5870575"/>
          <p14:tracePt t="101163" x="9683750" y="5870575"/>
          <p14:tracePt t="101170" x="9694863" y="5870575"/>
          <p14:tracePt t="101184" x="9707563" y="5870575"/>
          <p14:tracePt t="101190" x="9720263" y="5870575"/>
          <p14:tracePt t="101201" x="9731375" y="5883275"/>
          <p14:tracePt t="101206" x="9744075" y="5883275"/>
          <p14:tracePt t="101218" x="9756775" y="5883275"/>
          <p14:tracePt t="101239" x="9767888" y="5883275"/>
          <p14:tracePt t="101251" x="9780588" y="5895975"/>
          <p14:tracePt t="101285" x="9793288" y="5895975"/>
          <p14:tracePt t="101301" x="9804400" y="5895975"/>
          <p14:tracePt t="101336" x="9817100" y="5895975"/>
          <p14:tracePt t="101357" x="9829800" y="5907088"/>
          <p14:tracePt t="101383" x="9840913" y="5907088"/>
          <p14:tracePt t="101392" x="9840913" y="5919788"/>
          <p14:tracePt t="101781" x="9767888" y="5919788"/>
          <p14:tracePt t="101789" x="9658350" y="5919788"/>
          <p14:tracePt t="101799" x="9329738" y="5907088"/>
          <p14:tracePt t="101814" x="9134475" y="5870575"/>
          <p14:tracePt t="101823" x="9074150" y="5870575"/>
          <p14:tracePt t="101839" x="8951913" y="5859463"/>
          <p14:tracePt t="101848" x="8855075" y="5846763"/>
          <p14:tracePt t="101853" x="8818563" y="5846763"/>
          <p14:tracePt t="101864" x="8745538" y="5834063"/>
          <p14:tracePt t="101869" x="8672513" y="5822950"/>
          <p14:tracePt t="101876" x="8586788" y="5822950"/>
          <p14:tracePt t="101881" x="8477250" y="5810250"/>
          <p14:tracePt t="101889" x="8367713" y="5786438"/>
          <p14:tracePt t="101895" x="8245475" y="5773738"/>
          <p14:tracePt t="101902" x="8135938" y="5761038"/>
          <p14:tracePt t="101910" x="8026400" y="5761038"/>
          <p14:tracePt t="101915" x="7904163" y="5749925"/>
          <p14:tracePt t="101923" x="7758113" y="5749925"/>
          <p14:tracePt t="101930" x="7624763" y="5724525"/>
          <p14:tracePt t="101937" x="7515225" y="5700713"/>
          <p14:tracePt t="101943" x="7429500" y="5700713"/>
          <p14:tracePt t="101951" x="7369175" y="5700713"/>
          <p14:tracePt t="101958" x="7319963" y="5700713"/>
          <p14:tracePt t="101964" x="7270750" y="5700713"/>
          <p14:tracePt t="101972" x="7223125" y="5688013"/>
          <p14:tracePt t="101979" x="7186613" y="5688013"/>
          <p14:tracePt t="101994" x="7150100" y="5688013"/>
          <p14:tracePt t="102000" x="7113588" y="5664200"/>
          <p14:tracePt t="102006" x="7064375" y="5640388"/>
          <p14:tracePt t="102012" x="7051675" y="5627688"/>
          <p14:tracePt t="102020" x="7027863" y="5614988"/>
          <p14:tracePt t="102027" x="7004050" y="5614988"/>
          <p14:tracePt t="102034" x="6978650" y="5603875"/>
          <p14:tracePt t="102042" x="6967538" y="5603875"/>
          <p14:tracePt t="102047" x="6942138" y="5591175"/>
          <p14:tracePt t="102055" x="6905625" y="5578475"/>
          <p14:tracePt t="102062" x="6894513" y="5578475"/>
          <p14:tracePt t="102068" x="6881813" y="5578475"/>
          <p14:tracePt t="102077" x="6858000" y="5578475"/>
          <p14:tracePt t="102089" x="6832600" y="5578475"/>
          <p14:tracePt t="102096" x="6821488" y="5578475"/>
          <p14:tracePt t="102103" x="6808788" y="5578475"/>
          <p14:tracePt t="102115" x="6796088" y="5578475"/>
          <p14:tracePt t="102116" x="6783388" y="5567363"/>
          <p14:tracePt t="102124" x="6746875" y="5567363"/>
          <p14:tracePt t="102131" x="6735763" y="5567363"/>
          <p14:tracePt t="102137" x="6723063" y="5567363"/>
          <p14:tracePt t="102145" x="6699250" y="5567363"/>
          <p14:tracePt t="102152" x="6686550" y="5567363"/>
          <p14:tracePt t="102160" x="6662738" y="5567363"/>
          <p14:tracePt t="102166" x="6637338" y="5567363"/>
          <p14:tracePt t="102172" x="6626225" y="5567363"/>
          <p14:tracePt t="102179" x="6613525" y="5567363"/>
          <p14:tracePt t="102187" x="6600825" y="5567363"/>
          <p14:tracePt t="103088" x="6553200" y="5541963"/>
          <p14:tracePt t="103100" x="6467475" y="5494338"/>
          <p14:tracePt t="103101" x="6370638" y="5432425"/>
          <p14:tracePt t="103108" x="6297613" y="5384800"/>
          <p14:tracePt t="103114" x="6248400" y="5359400"/>
          <p14:tracePt t="103121" x="6211888" y="5348288"/>
          <p14:tracePt t="103127" x="6138863" y="5311775"/>
          <p14:tracePt t="103134" x="6089650" y="5286375"/>
          <p14:tracePt t="103144" x="6053138" y="5262563"/>
          <p14:tracePt t="103148" x="5980113" y="5226050"/>
          <p14:tracePt t="103155" x="5930900" y="5200650"/>
          <p14:tracePt t="103162" x="5857875" y="5164138"/>
          <p14:tracePt t="103168" x="5784850" y="5140325"/>
          <p14:tracePt t="103176" x="5675313" y="5091113"/>
          <p14:tracePt t="103184" x="5578475" y="5067300"/>
          <p14:tracePt t="103190" x="5518150" y="5054600"/>
          <p14:tracePt t="103196" x="5432425" y="5030788"/>
          <p14:tracePt t="103203" x="5383213" y="5018088"/>
          <p14:tracePt t="103210" x="5334000" y="4994275"/>
          <p14:tracePt t="103217" x="5273675" y="4981575"/>
          <p14:tracePt t="103226" x="5224463" y="4957763"/>
          <p14:tracePt t="103231" x="5176838" y="4933950"/>
          <p14:tracePt t="103238" x="5127625" y="4921250"/>
          <p14:tracePt t="103245" x="5103813" y="4897438"/>
          <p14:tracePt t="103252" x="5054600" y="4884738"/>
          <p14:tracePt t="103260" x="5018088" y="4860925"/>
          <p14:tracePt t="103266" x="4981575" y="4848225"/>
          <p14:tracePt t="103273" x="4932363" y="4824413"/>
          <p14:tracePt t="103279" x="4884738" y="4799013"/>
          <p14:tracePt t="103287" x="4848225" y="4775200"/>
          <p14:tracePt t="103293" x="4822825" y="4762500"/>
          <p14:tracePt t="103300" x="4811713" y="4751388"/>
          <p14:tracePt t="103310" x="4799013" y="4751388"/>
          <p14:tracePt t="103314" x="4786313" y="4751388"/>
          <p14:tracePt t="103321" x="4775200" y="4738688"/>
          <p14:tracePt t="103355" x="4762500" y="4738688"/>
          <p14:tracePt t="103421" x="4749800" y="4738688"/>
          <p14:tracePt t="103433" x="4749800" y="4725988"/>
          <p14:tracePt t="103440" x="4738688" y="4725988"/>
          <p14:tracePt t="103718" x="4738688" y="4567238"/>
          <p14:tracePt t="103724" x="4775200" y="4214813"/>
          <p14:tracePt t="103733" x="4822825" y="3933825"/>
          <p14:tracePt t="103738" x="4884738" y="3787775"/>
          <p14:tracePt t="103746" x="4921250" y="3667125"/>
          <p14:tracePt t="103751" x="4968875" y="3544888"/>
          <p14:tracePt t="103760" x="5005388" y="3459163"/>
          <p14:tracePt t="103764" x="5103813" y="3276600"/>
          <p14:tracePt t="103771" x="5187950" y="3081338"/>
          <p14:tracePt t="103778" x="5260975" y="2947988"/>
          <p14:tracePt t="103785" x="5346700" y="2851150"/>
          <p14:tracePt t="103793" x="5456238" y="2692400"/>
          <p14:tracePt t="103798" x="5565775" y="2582863"/>
          <p14:tracePt t="103806" x="5638800" y="2509838"/>
          <p14:tracePt t="103812" x="5737225" y="2411413"/>
          <p14:tracePt t="103819" x="5834063" y="2314575"/>
          <p14:tracePt t="103827" x="5919788" y="2241550"/>
          <p14:tracePt t="103834" x="5980113" y="2205038"/>
          <p14:tracePt t="103840" x="6076950" y="2132013"/>
          <p14:tracePt t="103848" x="6151563" y="2082800"/>
          <p14:tracePt t="103854" x="6211888" y="2070100"/>
          <p14:tracePt t="103860" x="6284913" y="2046288"/>
          <p14:tracePt t="103869" x="6357938" y="2033588"/>
          <p14:tracePt t="103876" x="6430963" y="2033588"/>
          <p14:tracePt t="103882" x="6503988" y="2033588"/>
          <p14:tracePt t="103889" x="6589713" y="2046288"/>
          <p14:tracePt t="103896" x="6662738" y="2058988"/>
          <p14:tracePt t="103902" x="6699250" y="2058988"/>
          <p14:tracePt t="103910" x="6759575" y="2070100"/>
          <p14:tracePt t="103917" x="6869113" y="2106613"/>
          <p14:tracePt t="103924" x="6954838" y="2143125"/>
          <p14:tracePt t="103931" x="7015163" y="2168525"/>
          <p14:tracePt t="103937" x="7064375" y="2179638"/>
          <p14:tracePt t="103943" x="7088188" y="2179638"/>
          <p14:tracePt t="103952" x="7113588" y="2192338"/>
          <p14:tracePt t="103959" x="7137400" y="2192338"/>
          <p14:tracePt t="103965" x="7150100" y="2192338"/>
          <p14:tracePt t="103979" x="7161213" y="2192338"/>
          <p14:tracePt t="104000" x="7173913" y="2205038"/>
          <p14:tracePt t="104021" x="7186613" y="2205038"/>
          <p14:tracePt t="104028" x="7186613" y="2217738"/>
          <p14:tracePt t="104444" x="7186613" y="2192338"/>
          <p14:tracePt t="104451" x="7150100" y="2155825"/>
          <p14:tracePt t="104461" x="7100888" y="2070100"/>
          <p14:tracePt t="104464" x="7064375" y="1949450"/>
          <p14:tracePt t="104472" x="7040563" y="1851025"/>
          <p14:tracePt t="104484" x="7015163" y="1754188"/>
          <p14:tracePt t="104484" x="6978650" y="1595438"/>
          <p14:tracePt t="104495" x="6967538" y="1485900"/>
          <p14:tracePt t="104499" x="6967538" y="1436688"/>
          <p14:tracePt t="104505" x="6967538" y="1363663"/>
          <p14:tracePt t="104513" x="6967538" y="1339850"/>
          <p14:tracePt t="104519" x="6967538" y="1316038"/>
          <p14:tracePt t="104533" x="6967538" y="1279525"/>
          <p14:tracePt t="104540" x="6967538" y="1254125"/>
          <p14:tracePt t="104547" x="6967538" y="1243013"/>
          <p14:tracePt t="104554" x="6967538" y="1230313"/>
          <p14:tracePt t="104563" x="6967538" y="1193800"/>
          <p14:tracePt t="104567" x="6991350" y="1120775"/>
          <p14:tracePt t="104575" x="7015163" y="1084263"/>
          <p14:tracePt t="104582" x="7027863" y="1047750"/>
          <p14:tracePt t="104588" x="7040563" y="998538"/>
          <p14:tracePt t="104595" x="7051675" y="974725"/>
          <p14:tracePt t="104603" x="7077075" y="950913"/>
          <p14:tracePt t="104614" x="7088188" y="925513"/>
          <p14:tracePt t="104616" x="7100888" y="912813"/>
          <p14:tracePt t="104623" x="7124700" y="901700"/>
          <p14:tracePt t="104852" x="7124700" y="742950"/>
          <p14:tracePt t="104864" x="7150100" y="633413"/>
          <p14:tracePt t="104865" x="7150100" y="511175"/>
          <p14:tracePt t="104872" x="7173913" y="390525"/>
          <p14:tracePt t="104882" x="7186613" y="292100"/>
          <p14:tracePt t="104887" x="7210425" y="231775"/>
          <p14:tracePt t="104895" x="7223125" y="122238"/>
          <p14:tracePt t="104901" x="7234238" y="96838"/>
          <p14:tracePt t="104907" x="7246938" y="73025"/>
          <p14:tracePt t="104914" x="7270750" y="23813"/>
          <p14:tracePt t="104921" x="7283450" y="127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AC1BB5-0D1B-07E1-7291-4DB65074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102927" cy="1001362"/>
          </a:xfrm>
        </p:spPr>
        <p:txBody>
          <a:bodyPr>
            <a:normAutofit/>
          </a:bodyPr>
          <a:lstStyle/>
          <a:p>
            <a:r>
              <a:rPr lang="en-ZA" sz="4400" u="sng" dirty="0">
                <a:solidFill>
                  <a:schemeClr val="accent1"/>
                </a:solidFill>
              </a:rPr>
              <a:t>Perpendicular Lines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CE2C5C-4885-37EF-9BE0-4D6125B02A41}"/>
              </a:ext>
            </a:extLst>
          </p:cNvPr>
          <p:cNvSpPr txBox="1"/>
          <p:nvPr/>
        </p:nvSpPr>
        <p:spPr>
          <a:xfrm>
            <a:off x="9047017" y="4766090"/>
            <a:ext cx="33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E044E6-5E19-63D4-01EE-18BA5FA6980C}"/>
              </a:ext>
            </a:extLst>
          </p:cNvPr>
          <p:cNvSpPr/>
          <p:nvPr/>
        </p:nvSpPr>
        <p:spPr>
          <a:xfrm>
            <a:off x="7198485" y="1524253"/>
            <a:ext cx="3307955" cy="21658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FEE0621D-3682-AAEC-36FB-DFFB6B347234}"/>
              </a:ext>
            </a:extLst>
          </p:cNvPr>
          <p:cNvSpPr txBox="1">
            <a:spLocks/>
          </p:cNvSpPr>
          <p:nvPr/>
        </p:nvSpPr>
        <p:spPr>
          <a:xfrm>
            <a:off x="838200" y="3704350"/>
            <a:ext cx="4994564" cy="900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4400" u="sng" dirty="0">
                <a:solidFill>
                  <a:schemeClr val="accent6">
                    <a:lumMod val="75000"/>
                  </a:schemeClr>
                </a:solidFill>
              </a:rPr>
              <a:t>Parallel Lines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A81E4-324E-780F-B59C-62D0159A0EEA}"/>
              </a:ext>
            </a:extLst>
          </p:cNvPr>
          <p:cNvSpPr txBox="1"/>
          <p:nvPr/>
        </p:nvSpPr>
        <p:spPr>
          <a:xfrm>
            <a:off x="1932704" y="2683078"/>
            <a:ext cx="3505207" cy="7078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ZA" sz="4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4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AB</a:t>
            </a:r>
            <a:r>
              <a:rPr lang="en-ZA" sz="4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ZA" sz="4000" dirty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x</a:t>
            </a:r>
            <a:r>
              <a:rPr lang="en-ZA" sz="4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ZA" sz="4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4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CD</a:t>
            </a:r>
            <a:r>
              <a:rPr lang="en-ZA" sz="4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= -1</a:t>
            </a:r>
            <a:endParaRPr lang="en-ZA" sz="4000" u="sng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40E8A4-1B1E-1E6D-76D0-2C8CE384DC5D}"/>
              </a:ext>
            </a:extLst>
          </p:cNvPr>
          <p:cNvSpPr/>
          <p:nvPr/>
        </p:nvSpPr>
        <p:spPr>
          <a:xfrm>
            <a:off x="1796156" y="1690688"/>
            <a:ext cx="3778305" cy="18329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8C58641-75AD-0633-14B5-6A00F5AD815C}"/>
                  </a:ext>
                </a:extLst>
              </p:cNvPr>
              <p:cNvSpPr txBox="1"/>
              <p:nvPr/>
            </p:nvSpPr>
            <p:spPr>
              <a:xfrm>
                <a:off x="2304055" y="1951263"/>
                <a:ext cx="2635826" cy="523220"/>
              </a:xfrm>
              <a:prstGeom prst="rect">
                <a:avLst/>
              </a:prstGeom>
              <a:solidFill>
                <a:schemeClr val="tx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If   line  AB </a:t>
                </a:r>
                <a14:m>
                  <m:oMath xmlns:m="http://schemas.openxmlformats.org/officeDocument/2006/math">
                    <m:r>
                      <a:rPr lang="en-ZA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⊥</m:t>
                    </m:r>
                  </m:oMath>
                </a14:m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CD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8C58641-75AD-0633-14B5-6A00F5AD81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4055" y="1951263"/>
                <a:ext cx="2635826" cy="523220"/>
              </a:xfrm>
              <a:prstGeom prst="rect">
                <a:avLst/>
              </a:prstGeom>
              <a:blipFill>
                <a:blip r:embed="rId4"/>
                <a:stretch>
                  <a:fillRect l="-4861" t="-11628" r="-4398" b="-31395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6BE1328-E660-B0E5-00E2-DB44C0A609C3}"/>
              </a:ext>
            </a:extLst>
          </p:cNvPr>
          <p:cNvCxnSpPr>
            <a:cxnSpLocks/>
            <a:stCxn id="10" idx="1"/>
            <a:endCxn id="10" idx="3"/>
          </p:cNvCxnSpPr>
          <p:nvPr/>
        </p:nvCxnSpPr>
        <p:spPr>
          <a:xfrm>
            <a:off x="1796156" y="2607170"/>
            <a:ext cx="3778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6101936-DF6B-F9E9-5F53-06EC53B24FA7}"/>
              </a:ext>
            </a:extLst>
          </p:cNvPr>
          <p:cNvSpPr txBox="1"/>
          <p:nvPr/>
        </p:nvSpPr>
        <p:spPr>
          <a:xfrm>
            <a:off x="1932704" y="5729667"/>
            <a:ext cx="3505207" cy="70788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ZA" sz="4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4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AB</a:t>
            </a:r>
            <a:r>
              <a:rPr lang="en-ZA" sz="4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ZA" sz="4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ZA" sz="4000" baseline="-250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CD</a:t>
            </a:r>
            <a:r>
              <a:rPr lang="en-ZA" sz="4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endParaRPr lang="en-ZA" sz="4000" u="sng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4F12552-C9D8-5AAB-DAF3-3D0722DDEC94}"/>
              </a:ext>
            </a:extLst>
          </p:cNvPr>
          <p:cNvSpPr/>
          <p:nvPr/>
        </p:nvSpPr>
        <p:spPr>
          <a:xfrm>
            <a:off x="1796156" y="4737277"/>
            <a:ext cx="3778305" cy="1832963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D37C08F-C880-F7A1-9570-F494E6C55EB2}"/>
                  </a:ext>
                </a:extLst>
              </p:cNvPr>
              <p:cNvSpPr txBox="1"/>
              <p:nvPr/>
            </p:nvSpPr>
            <p:spPr>
              <a:xfrm>
                <a:off x="2304055" y="4997852"/>
                <a:ext cx="2635826" cy="5232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If   line  AB </a:t>
                </a:r>
                <a14:m>
                  <m:oMath xmlns:m="http://schemas.openxmlformats.org/officeDocument/2006/math">
                    <m:r>
                      <a:rPr lang="en-ZA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</m:oMath>
                </a14:m>
                <a:r>
                  <a:rPr lang="en-ZA" sz="28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CD</a:t>
                </a: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D37C08F-C880-F7A1-9570-F494E6C55E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4055" y="4997852"/>
                <a:ext cx="2635826" cy="523220"/>
              </a:xfrm>
              <a:prstGeom prst="rect">
                <a:avLst/>
              </a:prstGeom>
              <a:blipFill>
                <a:blip r:embed="rId5"/>
                <a:stretch>
                  <a:fillRect l="-4861" t="-12791" r="-1620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9D28FAF-0D0D-3DB7-653A-881D13924697}"/>
              </a:ext>
            </a:extLst>
          </p:cNvPr>
          <p:cNvCxnSpPr>
            <a:cxnSpLocks/>
            <a:stCxn id="23" idx="1"/>
            <a:endCxn id="23" idx="3"/>
          </p:cNvCxnSpPr>
          <p:nvPr/>
        </p:nvCxnSpPr>
        <p:spPr>
          <a:xfrm>
            <a:off x="1796156" y="5653759"/>
            <a:ext cx="3778305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39CF8CA-0D69-36B3-45B7-F54BED3CDCA9}"/>
              </a:ext>
            </a:extLst>
          </p:cNvPr>
          <p:cNvCxnSpPr>
            <a:cxnSpLocks/>
          </p:cNvCxnSpPr>
          <p:nvPr/>
        </p:nvCxnSpPr>
        <p:spPr>
          <a:xfrm flipV="1">
            <a:off x="8575964" y="1778172"/>
            <a:ext cx="0" cy="1700276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8B246CF-D221-6576-D6AA-439DF0F7DE27}"/>
              </a:ext>
            </a:extLst>
          </p:cNvPr>
          <p:cNvCxnSpPr>
            <a:cxnSpLocks/>
          </p:cNvCxnSpPr>
          <p:nvPr/>
        </p:nvCxnSpPr>
        <p:spPr>
          <a:xfrm flipH="1">
            <a:off x="7642008" y="2683078"/>
            <a:ext cx="2443924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9C061DF7-F8E7-35A4-0B70-9ACCC96164C8}"/>
              </a:ext>
            </a:extLst>
          </p:cNvPr>
          <p:cNvSpPr/>
          <p:nvPr/>
        </p:nvSpPr>
        <p:spPr>
          <a:xfrm>
            <a:off x="8575964" y="2484959"/>
            <a:ext cx="170410" cy="198119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FBC1FF5-BB71-BB10-C50A-851AA66FB52B}"/>
              </a:ext>
            </a:extLst>
          </p:cNvPr>
          <p:cNvSpPr txBox="1"/>
          <p:nvPr/>
        </p:nvSpPr>
        <p:spPr>
          <a:xfrm>
            <a:off x="8406770" y="3417929"/>
            <a:ext cx="33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0526AC-2938-5AAF-3FA0-81C43A2592DB}"/>
              </a:ext>
            </a:extLst>
          </p:cNvPr>
          <p:cNvSpPr txBox="1"/>
          <p:nvPr/>
        </p:nvSpPr>
        <p:spPr>
          <a:xfrm>
            <a:off x="8406770" y="1466977"/>
            <a:ext cx="33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B85F4AA-170A-4F4E-FDF1-081652F9D9CC}"/>
              </a:ext>
            </a:extLst>
          </p:cNvPr>
          <p:cNvSpPr txBox="1"/>
          <p:nvPr/>
        </p:nvSpPr>
        <p:spPr>
          <a:xfrm>
            <a:off x="10085932" y="2508108"/>
            <a:ext cx="33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388C937-1B66-6684-FE0B-E173BB850E8C}"/>
              </a:ext>
            </a:extLst>
          </p:cNvPr>
          <p:cNvSpPr txBox="1"/>
          <p:nvPr/>
        </p:nvSpPr>
        <p:spPr>
          <a:xfrm>
            <a:off x="7332570" y="2508108"/>
            <a:ext cx="33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A7E7031-67D5-2047-0E0D-278006FC7253}"/>
              </a:ext>
            </a:extLst>
          </p:cNvPr>
          <p:cNvSpPr txBox="1"/>
          <p:nvPr/>
        </p:nvSpPr>
        <p:spPr>
          <a:xfrm>
            <a:off x="8045199" y="4628520"/>
            <a:ext cx="33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C244DED-C9E7-87B4-0709-4F299E9E0D7B}"/>
              </a:ext>
            </a:extLst>
          </p:cNvPr>
          <p:cNvCxnSpPr>
            <a:cxnSpLocks/>
          </p:cNvCxnSpPr>
          <p:nvPr/>
        </p:nvCxnSpPr>
        <p:spPr>
          <a:xfrm flipV="1">
            <a:off x="8383587" y="4702748"/>
            <a:ext cx="0" cy="17002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5DE5BA4-56E5-2330-543B-7F57B89D8C29}"/>
              </a:ext>
            </a:extLst>
          </p:cNvPr>
          <p:cNvCxnSpPr>
            <a:cxnSpLocks/>
          </p:cNvCxnSpPr>
          <p:nvPr/>
        </p:nvCxnSpPr>
        <p:spPr>
          <a:xfrm flipV="1">
            <a:off x="9047018" y="4877904"/>
            <a:ext cx="0" cy="13854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520C140-2431-3BFE-77FD-E80D3B96EA01}"/>
              </a:ext>
            </a:extLst>
          </p:cNvPr>
          <p:cNvSpPr txBox="1"/>
          <p:nvPr/>
        </p:nvSpPr>
        <p:spPr>
          <a:xfrm>
            <a:off x="9072283" y="5999706"/>
            <a:ext cx="33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889FD61-7FF3-E5C7-3C94-A7235833B7E2}"/>
              </a:ext>
            </a:extLst>
          </p:cNvPr>
          <p:cNvSpPr txBox="1"/>
          <p:nvPr/>
        </p:nvSpPr>
        <p:spPr>
          <a:xfrm>
            <a:off x="8074131" y="6163338"/>
            <a:ext cx="33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EA45681-B2C3-5963-3AF3-DCBF384DE5AC}"/>
              </a:ext>
            </a:extLst>
          </p:cNvPr>
          <p:cNvSpPr txBox="1"/>
          <p:nvPr/>
        </p:nvSpPr>
        <p:spPr>
          <a:xfrm rot="16200000">
            <a:off x="8862268" y="5355926"/>
            <a:ext cx="3383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4000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44B4F70-8C67-7644-0624-E84B7EC350DC}"/>
              </a:ext>
            </a:extLst>
          </p:cNvPr>
          <p:cNvSpPr txBox="1"/>
          <p:nvPr/>
        </p:nvSpPr>
        <p:spPr>
          <a:xfrm rot="16041072">
            <a:off x="8199191" y="5339749"/>
            <a:ext cx="3383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4000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BA37887-1042-1602-5054-801F3211DDD0}"/>
              </a:ext>
            </a:extLst>
          </p:cNvPr>
          <p:cNvSpPr/>
          <p:nvPr/>
        </p:nvSpPr>
        <p:spPr>
          <a:xfrm>
            <a:off x="7209992" y="4506158"/>
            <a:ext cx="3307955" cy="2165827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95" name="Audio 94">
            <a:hlinkClick r:id="" action="ppaction://media"/>
            <a:extLst>
              <a:ext uri="{FF2B5EF4-FFF2-40B4-BE49-F238E27FC236}">
                <a16:creationId xmlns:a16="http://schemas.microsoft.com/office/drawing/2014/main" id="{186AEAF4-D7AB-6D6C-F5A3-C1D77297B3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26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09"/>
    </mc:Choice>
    <mc:Fallback xmlns="">
      <p:transition spd="slow" advTm="80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62" x="3435350" y="1303338"/>
          <p14:tracePt t="6274" x="3386138" y="1339850"/>
          <p14:tracePt t="6280" x="3313113" y="1400175"/>
          <p14:tracePt t="6288" x="3289300" y="1449388"/>
          <p14:tracePt t="6294" x="3252788" y="1498600"/>
          <p14:tracePt t="6303" x="3214688" y="1558925"/>
          <p14:tracePt t="6308" x="3190875" y="1668463"/>
          <p14:tracePt t="6323" x="3141663" y="1766888"/>
          <p14:tracePt t="6324" x="3130550" y="1876425"/>
          <p14:tracePt t="6335" x="3105150" y="2070100"/>
          <p14:tracePt t="6341" x="3094038" y="2265363"/>
          <p14:tracePt t="6349" x="3081338" y="2484438"/>
          <p14:tracePt t="6355" x="3081338" y="2593975"/>
          <p14:tracePt t="6363" x="3081338" y="2728913"/>
          <p14:tracePt t="6369" x="3081338" y="2935288"/>
          <p14:tracePt t="6375" x="3081338" y="3081338"/>
          <p14:tracePt t="6384" x="3094038" y="3190875"/>
          <p14:tracePt t="6401" x="3130550" y="3459163"/>
          <p14:tracePt t="6404" x="3154363" y="3568700"/>
          <p14:tracePt t="6410" x="3167063" y="3678238"/>
          <p14:tracePt t="6418" x="3190875" y="3787775"/>
          <p14:tracePt t="6425" x="3227388" y="3886200"/>
          <p14:tracePt t="6432" x="3252788" y="3995738"/>
          <p14:tracePt t="6438" x="3300413" y="4081463"/>
          <p14:tracePt t="6446" x="3325813" y="4178300"/>
          <p14:tracePt t="6451" x="3373438" y="4227513"/>
          <p14:tracePt t="6459" x="3409950" y="4275138"/>
          <p14:tracePt t="6470" x="3435350" y="4324350"/>
          <p14:tracePt t="6473" x="3459163" y="4360863"/>
          <p14:tracePt t="6480" x="3495675" y="4384675"/>
          <p14:tracePt t="6487" x="3532188" y="4421188"/>
          <p14:tracePt t="6494" x="3592513" y="4457700"/>
          <p14:tracePt t="6501" x="3641725" y="4494213"/>
          <p14:tracePt t="6508" x="3690938" y="4519613"/>
          <p14:tracePt t="6515" x="3751263" y="4543425"/>
          <p14:tracePt t="6521" x="3775075" y="4556125"/>
          <p14:tracePt t="6529" x="3800475" y="4556125"/>
          <p14:tracePt t="6535" x="3824288" y="4556125"/>
          <p14:tracePt t="6542" x="3836988" y="4556125"/>
          <p14:tracePt t="6549" x="3848100" y="4556125"/>
          <p14:tracePt t="6556" x="3860800" y="4567238"/>
          <p14:tracePt t="6563" x="3873500" y="4567238"/>
          <p14:tracePt t="6577" x="3897313" y="4567238"/>
          <p14:tracePt t="6584" x="3921125" y="4567238"/>
          <p14:tracePt t="6591" x="3933825" y="4579938"/>
          <p14:tracePt t="6598" x="3959225" y="4579938"/>
          <p14:tracePt t="6604" x="3970338" y="4579938"/>
          <p14:tracePt t="6611" x="3983038" y="4592638"/>
          <p14:tracePt t="6619" x="3995738" y="4592638"/>
          <p14:tracePt t="6634" x="4006850" y="4603750"/>
          <p14:tracePt t="6646" x="4006850" y="4616450"/>
          <p14:tracePt t="6653" x="3983038" y="4640263"/>
          <p14:tracePt t="6661" x="3848100" y="4640263"/>
          <p14:tracePt t="6670" x="3702050" y="4665663"/>
          <p14:tracePt t="6674" x="3435350" y="4689475"/>
          <p14:tracePt t="6682" x="3252788" y="4689475"/>
          <p14:tracePt t="6687" x="3141663" y="4689475"/>
          <p14:tracePt t="6694" x="3008313" y="4714875"/>
          <p14:tracePt t="6702" x="2935288" y="4738688"/>
          <p14:tracePt t="6708" x="2874963" y="4751388"/>
          <p14:tracePt t="6715" x="2838450" y="4799013"/>
          <p14:tracePt t="6723" x="2813050" y="4811713"/>
          <p14:tracePt t="6729" x="2801938" y="4835525"/>
          <p14:tracePt t="6735" x="2789238" y="4860925"/>
          <p14:tracePt t="6743" x="2789238" y="4872038"/>
          <p14:tracePt t="6751" x="2789238" y="4884738"/>
          <p14:tracePt t="6757" x="2789238" y="4908550"/>
          <p14:tracePt t="6764" x="2789238" y="4921250"/>
          <p14:tracePt t="6770" x="2789238" y="4933950"/>
          <p14:tracePt t="6777" x="2801938" y="4933950"/>
          <p14:tracePt t="6785" x="2813050" y="4945063"/>
          <p14:tracePt t="6791" x="2862263" y="4945063"/>
          <p14:tracePt t="6798" x="3032125" y="4933950"/>
          <p14:tracePt t="6805" x="3435350" y="4762500"/>
          <p14:tracePt t="6812" x="3787775" y="4579938"/>
          <p14:tracePt t="6818" x="4079875" y="4410075"/>
          <p14:tracePt t="6826" x="4421188" y="4178300"/>
          <p14:tracePt t="6834" x="4895850" y="3824288"/>
          <p14:tracePt t="6840" x="5359400" y="3459163"/>
          <p14:tracePt t="6847" x="5578475" y="3289300"/>
          <p14:tracePt t="6854" x="5797550" y="3081338"/>
          <p14:tracePt t="6861" x="6162675" y="2740025"/>
          <p14:tracePt t="6870" x="6443663" y="2484438"/>
          <p14:tracePt t="6875" x="6577013" y="2314575"/>
          <p14:tracePt t="6882" x="6746875" y="2095500"/>
          <p14:tracePt t="6888" x="6894513" y="1863725"/>
          <p14:tracePt t="6895" x="6931025" y="1778000"/>
          <p14:tracePt t="6901" x="6978650" y="1668463"/>
          <p14:tracePt t="6909" x="6991350" y="1595438"/>
          <p14:tracePt t="6920" x="6991350" y="1522413"/>
          <p14:tracePt t="6922" x="6991350" y="1498600"/>
          <p14:tracePt t="6930" x="6942138" y="1412875"/>
          <p14:tracePt t="6937" x="6881813" y="1352550"/>
          <p14:tracePt t="6944" x="6821488" y="1290638"/>
          <p14:tracePt t="6951" x="6723063" y="1217613"/>
          <p14:tracePt t="6958" x="6600825" y="1157288"/>
          <p14:tracePt t="6965" x="6503988" y="1120775"/>
          <p14:tracePt t="6970" x="6381750" y="1047750"/>
          <p14:tracePt t="6978" x="6261100" y="998538"/>
          <p14:tracePt t="6985" x="6162675" y="938213"/>
          <p14:tracePt t="6992" x="6089650" y="912813"/>
          <p14:tracePt t="7001" x="6003925" y="889000"/>
          <p14:tracePt t="7006" x="5919788" y="876300"/>
          <p14:tracePt t="7013" x="5821363" y="889000"/>
          <p14:tracePt t="7020" x="5737225" y="925513"/>
          <p14:tracePt t="7026" x="5664200" y="974725"/>
          <p14:tracePt t="7034" x="5614988" y="1035050"/>
          <p14:tracePt t="7041" x="5591175" y="1071563"/>
          <p14:tracePt t="7047" x="5554663" y="1120775"/>
          <p14:tracePt t="7054" x="5518150" y="1279525"/>
          <p14:tracePt t="7062" x="5492750" y="1376363"/>
          <p14:tracePt t="7070" x="5456238" y="1485900"/>
          <p14:tracePt t="7075" x="5445125" y="1558925"/>
          <p14:tracePt t="7084" x="5408613" y="1631950"/>
          <p14:tracePt t="7090" x="5383213" y="1693863"/>
          <p14:tracePt t="7096" x="5383213" y="1741488"/>
          <p14:tracePt t="7110" x="5383213" y="1766888"/>
          <p14:tracePt t="7118" x="5383213" y="1778000"/>
          <p14:tracePt t="7123" x="5395913" y="1803400"/>
          <p14:tracePt t="7131" x="5408613" y="1814513"/>
          <p14:tracePt t="7137" x="5468938" y="1827213"/>
          <p14:tracePt t="7144" x="5541963" y="1863725"/>
          <p14:tracePt t="7151" x="5688013" y="1876425"/>
          <p14:tracePt t="7158" x="5834063" y="1900238"/>
          <p14:tracePt t="7164" x="6076950" y="1900238"/>
          <p14:tracePt t="7172" x="6345238" y="1924050"/>
          <p14:tracePt t="7178" x="6491288" y="1924050"/>
          <p14:tracePt t="7185" x="6626225" y="1924050"/>
          <p14:tracePt t="7193" x="6759575" y="1924050"/>
          <p14:tracePt t="7201" x="6869113" y="1924050"/>
          <p14:tracePt t="7207" x="6954838" y="1912938"/>
          <p14:tracePt t="7214" x="7027863" y="1912938"/>
          <p14:tracePt t="7220" x="7064375" y="1912938"/>
          <p14:tracePt t="7234" x="7077075" y="1900238"/>
          <p14:tracePt t="7256" x="7088188" y="1900238"/>
          <p14:tracePt t="7304" x="7064375" y="1912938"/>
          <p14:tracePt t="7310" x="7027863" y="1936750"/>
          <p14:tracePt t="7319" x="6918325" y="1997075"/>
          <p14:tracePt t="7325" x="6637338" y="2106613"/>
          <p14:tracePt t="7331" x="6272213" y="2241550"/>
          <p14:tracePt t="7338" x="6162675" y="2265363"/>
          <p14:tracePt t="7345" x="6053138" y="2278063"/>
          <p14:tracePt t="7352" x="5894388" y="2301875"/>
          <p14:tracePt t="7359" x="5810250" y="2301875"/>
          <p14:tracePt t="7369" x="5773738" y="2301875"/>
          <p14:tracePt t="7372" x="5724525" y="2301875"/>
          <p14:tracePt t="7384" x="5700713" y="2301875"/>
          <p14:tracePt t="7387" x="5688013" y="2301875"/>
          <p14:tracePt t="7393" x="5664200" y="2301875"/>
          <p14:tracePt t="7401" x="5651500" y="2278063"/>
          <p14:tracePt t="7408" x="5638800" y="2278063"/>
          <p14:tracePt t="7415" x="5627688" y="2265363"/>
          <p14:tracePt t="7420" x="5614988" y="2241550"/>
          <p14:tracePt t="7428" x="5614988" y="2228850"/>
          <p14:tracePt t="7692" x="5578475" y="2205038"/>
          <p14:tracePt t="7699" x="5529263" y="2168525"/>
          <p14:tracePt t="7706" x="5481638" y="2143125"/>
          <p14:tracePt t="7712" x="5408613" y="2095500"/>
          <p14:tracePt t="7725" x="5310188" y="2022475"/>
          <p14:tracePt t="7726" x="5249863" y="1973263"/>
          <p14:tracePt t="7737" x="5164138" y="1912938"/>
          <p14:tracePt t="7740" x="5078413" y="1851025"/>
          <p14:tracePt t="7747" x="4994275" y="1790700"/>
          <p14:tracePt t="7753" x="4921250" y="1730375"/>
          <p14:tracePt t="7761" x="4848225" y="1657350"/>
          <p14:tracePt t="7775" x="4713288" y="1558925"/>
          <p14:tracePt t="7782" x="4665663" y="1535113"/>
          <p14:tracePt t="7791" x="4627563" y="1509713"/>
          <p14:tracePt t="7796" x="4543425" y="1449388"/>
          <p14:tracePt t="7803" x="4457700" y="1400175"/>
          <p14:tracePt t="7808" x="4384675" y="1376363"/>
          <p14:tracePt t="7819" x="4324350" y="1339850"/>
          <p14:tracePt t="7822" x="4251325" y="1303338"/>
          <p14:tracePt t="7829" x="4178300" y="1279525"/>
          <p14:tracePt t="7836" x="4141788" y="1266825"/>
          <p14:tracePt t="7842" x="4092575" y="1254125"/>
          <p14:tracePt t="7851" x="4032250" y="1243013"/>
          <p14:tracePt t="7857" x="3995738" y="1217613"/>
          <p14:tracePt t="7863" x="3921125" y="1206500"/>
          <p14:tracePt t="7870" x="3800475" y="1193800"/>
          <p14:tracePt t="7878" x="3714750" y="1181100"/>
          <p14:tracePt t="7884" x="3629025" y="1181100"/>
          <p14:tracePt t="7891" x="3544888" y="1169988"/>
          <p14:tracePt t="7900" x="3482975" y="1169988"/>
          <p14:tracePt t="7905" x="3422650" y="1157288"/>
          <p14:tracePt t="7912" x="3362325" y="1144588"/>
          <p14:tracePt t="7920" x="3300413" y="1144588"/>
          <p14:tracePt t="7926" x="3263900" y="1144588"/>
          <p14:tracePt t="7934" x="3203575" y="1144588"/>
          <p14:tracePt t="7941" x="3167063" y="1169988"/>
          <p14:tracePt t="7946" x="3105150" y="1169988"/>
          <p14:tracePt t="7953" x="3081338" y="1181100"/>
          <p14:tracePt t="7961" x="3044825" y="1193800"/>
          <p14:tracePt t="7968" x="3021013" y="1193800"/>
          <p14:tracePt t="7974" x="2971800" y="1206500"/>
          <p14:tracePt t="7984" x="2947988" y="1206500"/>
          <p14:tracePt t="7989" x="2898775" y="1217613"/>
          <p14:tracePt t="7996" x="2886075" y="1230313"/>
          <p14:tracePt t="8002" x="2862263" y="1230313"/>
          <p14:tracePt t="8009" x="2838450" y="1243013"/>
          <p14:tracePt t="8018" x="2813050" y="1254125"/>
          <p14:tracePt t="8023" x="2765425" y="1254125"/>
          <p14:tracePt t="8030" x="2740025" y="1266825"/>
          <p14:tracePt t="8037" x="2728913" y="1290638"/>
          <p14:tracePt t="8044" x="2703513" y="1290638"/>
          <p14:tracePt t="8051" x="2667000" y="1303338"/>
          <p14:tracePt t="8058" x="2643188" y="1316038"/>
          <p14:tracePt t="8065" x="2606675" y="1316038"/>
          <p14:tracePt t="8072" x="2593975" y="1316038"/>
          <p14:tracePt t="8078" x="2557463" y="1327150"/>
          <p14:tracePt t="8085" x="2533650" y="1327150"/>
          <p14:tracePt t="8093" x="2508250" y="1339850"/>
          <p14:tracePt t="8101" x="2484438" y="1339850"/>
          <p14:tracePt t="8106" x="2471738" y="1339850"/>
          <p14:tracePt t="8114" x="2447925" y="1352550"/>
          <p14:tracePt t="8120" x="2435225" y="1352550"/>
          <p14:tracePt t="8127" x="2424113" y="1352550"/>
          <p14:tracePt t="8134" x="2398713" y="1352550"/>
          <p14:tracePt t="8141" x="2387600" y="1352550"/>
          <p14:tracePt t="8148" x="2374900" y="1352550"/>
          <p14:tracePt t="8155" x="2362200" y="1352550"/>
          <p14:tracePt t="8169" x="2351088" y="1352550"/>
          <p14:tracePt t="8175" x="2338388" y="1363663"/>
          <p14:tracePt t="8184" x="2314575" y="1363663"/>
          <p14:tracePt t="8189" x="2301875" y="1363663"/>
          <p14:tracePt t="8197" x="2289175" y="1363663"/>
          <p14:tracePt t="8203" x="2278063" y="1376363"/>
          <p14:tracePt t="8210" x="2265363" y="1376363"/>
          <p14:tracePt t="8219" x="2252663" y="1376363"/>
          <p14:tracePt t="8224" x="2241550" y="1376363"/>
          <p14:tracePt t="8230" x="2216150" y="1376363"/>
          <p14:tracePt t="8238" x="2205038" y="1376363"/>
          <p14:tracePt t="8245" x="2192338" y="1376363"/>
          <p14:tracePt t="8251" x="2168525" y="1376363"/>
          <p14:tracePt t="8259" x="2143125" y="1376363"/>
          <p14:tracePt t="8269" x="2143125" y="1389063"/>
          <p14:tracePt t="8272" x="2132013" y="1389063"/>
          <p14:tracePt t="8279" x="2119313" y="1389063"/>
          <p14:tracePt t="8286" x="2106613" y="1389063"/>
          <p14:tracePt t="8293" x="2095500" y="1389063"/>
          <p14:tracePt t="8308" x="2082800" y="1389063"/>
          <p14:tracePt t="8328" x="2070100" y="1389063"/>
          <p14:tracePt t="8342" x="2058988" y="1389063"/>
          <p14:tracePt t="8370" x="2046288" y="1389063"/>
          <p14:tracePt t="8383" x="2033588" y="1389063"/>
          <p14:tracePt t="9553" x="2106613" y="1376363"/>
          <p14:tracePt t="9561" x="2205038" y="1327150"/>
          <p14:tracePt t="9568" x="2289175" y="1290638"/>
          <p14:tracePt t="9574" x="2398713" y="1243013"/>
          <p14:tracePt t="9583" x="2497138" y="1217613"/>
          <p14:tracePt t="9590" x="2546350" y="1181100"/>
          <p14:tracePt t="9596" x="2619375" y="1169988"/>
          <p14:tracePt t="9602" x="2692400" y="1144588"/>
          <p14:tracePt t="9611" x="2752725" y="1133475"/>
          <p14:tracePt t="9614" x="2838450" y="1120775"/>
          <p14:tracePt t="9622" x="2922588" y="1120775"/>
          <p14:tracePt t="9628" x="3021013" y="1120775"/>
          <p14:tracePt t="9635" x="3117850" y="1120775"/>
          <p14:tracePt t="9643" x="3252788" y="1096963"/>
          <p14:tracePt t="9650" x="3398838" y="1084263"/>
          <p14:tracePt t="9657" x="3495675" y="1060450"/>
          <p14:tracePt t="9663" x="3605213" y="1047750"/>
          <p14:tracePt t="9670" x="3714750" y="1035050"/>
          <p14:tracePt t="9677" x="3836988" y="1035050"/>
          <p14:tracePt t="9684" x="3959225" y="1035050"/>
          <p14:tracePt t="9692" x="4068763" y="1023938"/>
          <p14:tracePt t="9698" x="4178300" y="1011238"/>
          <p14:tracePt t="9705" x="4298950" y="998538"/>
          <p14:tracePt t="9712" x="4384675" y="987425"/>
          <p14:tracePt t="9720" x="4543425" y="987425"/>
          <p14:tracePt t="9726" x="4652963" y="987425"/>
          <p14:tracePt t="9734" x="4762500" y="987425"/>
          <p14:tracePt t="9739" x="4859338" y="987425"/>
          <p14:tracePt t="9747" x="4932363" y="998538"/>
          <p14:tracePt t="9753" x="5030788" y="1023938"/>
          <p14:tracePt t="9760" x="5091113" y="1035050"/>
          <p14:tracePt t="9770" x="5176838" y="1035050"/>
          <p14:tracePt t="9775" x="5273675" y="1071563"/>
          <p14:tracePt t="9780" x="5359400" y="1084263"/>
          <p14:tracePt t="9788" x="5432425" y="1084263"/>
          <p14:tracePt t="9795" x="5468938" y="1108075"/>
          <p14:tracePt t="9801" x="5554663" y="1120775"/>
          <p14:tracePt t="9808" x="5602288" y="1157288"/>
          <p14:tracePt t="9820" x="5614988" y="1169988"/>
          <p14:tracePt t="9822" x="5651500" y="1181100"/>
          <p14:tracePt t="9829" x="5664200" y="1193800"/>
          <p14:tracePt t="9836" x="5675313" y="1206500"/>
          <p14:tracePt t="9857" x="5675313" y="1217613"/>
          <p14:tracePt t="9863" x="5688013" y="1217613"/>
          <p14:tracePt t="9878" x="5688013" y="1230313"/>
          <p14:tracePt t="9891" x="5700713" y="1243013"/>
          <p14:tracePt t="9901" x="5700713" y="1254125"/>
          <p14:tracePt t="9906" x="5711825" y="1254125"/>
          <p14:tracePt t="9912" x="5724525" y="1266825"/>
          <p14:tracePt t="9919" x="5748338" y="1290638"/>
          <p14:tracePt t="9926" x="5761038" y="1316038"/>
          <p14:tracePt t="9934" x="5784850" y="1339850"/>
          <p14:tracePt t="9940" x="5797550" y="1352550"/>
          <p14:tracePt t="9947" x="5821363" y="1376363"/>
          <p14:tracePt t="9953" x="5846763" y="1400175"/>
          <p14:tracePt t="9961" x="5857875" y="1412875"/>
          <p14:tracePt t="9968" x="5870575" y="1436688"/>
          <p14:tracePt t="9974" x="5883275" y="1473200"/>
          <p14:tracePt t="9982" x="5883275" y="1485900"/>
          <p14:tracePt t="9988" x="5894388" y="1509713"/>
          <p14:tracePt t="9995" x="5894388" y="1535113"/>
          <p14:tracePt t="10002" x="5894388" y="1558925"/>
          <p14:tracePt t="10009" x="5894388" y="1584325"/>
          <p14:tracePt t="10018" x="5894388" y="1595438"/>
          <p14:tracePt t="10023" x="5894388" y="1620838"/>
          <p14:tracePt t="10031" x="5894388" y="1631950"/>
          <p14:tracePt t="10037" x="5894388" y="1657350"/>
          <p14:tracePt t="10044" x="5894388" y="1668463"/>
          <p14:tracePt t="10051" x="5894388" y="1693863"/>
          <p14:tracePt t="10058" x="5894388" y="1704975"/>
          <p14:tracePt t="10065" x="5894388" y="1730375"/>
          <p14:tracePt t="10079" x="5894388" y="1741488"/>
          <p14:tracePt t="10085" x="5894388" y="1754188"/>
          <p14:tracePt t="10093" x="5883275" y="1766888"/>
          <p14:tracePt t="10114" x="5883275" y="1778000"/>
          <p14:tracePt t="10134" x="5883275" y="1790700"/>
          <p14:tracePt t="10155" x="5883275" y="1803400"/>
          <p14:tracePt t="10169" x="5883275" y="1814513"/>
          <p14:tracePt t="10183" x="5883275" y="1827213"/>
          <p14:tracePt t="10196" x="5883275" y="1839913"/>
          <p14:tracePt t="10210" x="5883275" y="1851025"/>
          <p14:tracePt t="10231" x="5883275" y="1863725"/>
          <p14:tracePt t="10759" x="5883275" y="1876425"/>
          <p14:tracePt t="10765" x="5883275" y="1887538"/>
          <p14:tracePt t="10773" x="5883275" y="1900238"/>
          <p14:tracePt t="10779" x="5883275" y="1912938"/>
          <p14:tracePt t="10794" x="5883275" y="1949450"/>
          <p14:tracePt t="10805" x="5883275" y="1973263"/>
          <p14:tracePt t="10813" x="5883275" y="2009775"/>
          <p14:tracePt t="10820" x="5883275" y="2033588"/>
          <p14:tracePt t="10828" x="5883275" y="2058988"/>
          <p14:tracePt t="10841" x="5883275" y="2095500"/>
          <p14:tracePt t="10847" x="5894388" y="2119313"/>
          <p14:tracePt t="10854" x="5907088" y="2132013"/>
          <p14:tracePt t="10860" x="5907088" y="2143125"/>
          <p14:tracePt t="10869" x="5919788" y="2155825"/>
          <p14:tracePt t="10874" x="5919788" y="2179638"/>
          <p14:tracePt t="10881" x="5919788" y="2205038"/>
          <p14:tracePt t="10889" x="5930900" y="2217738"/>
          <p14:tracePt t="10895" x="5930900" y="2241550"/>
          <p14:tracePt t="10902" x="5943600" y="2254250"/>
          <p14:tracePt t="10919" x="5956300" y="2278063"/>
          <p14:tracePt t="10923" x="5956300" y="2290763"/>
          <p14:tracePt t="10930" x="5956300" y="2301875"/>
          <p14:tracePt t="10937" x="5967413" y="2301875"/>
          <p14:tracePt t="10944" x="5967413" y="2314575"/>
          <p14:tracePt t="10957" x="5967413" y="2327275"/>
          <p14:tracePt t="10965" x="5967413" y="2338388"/>
          <p14:tracePt t="10979" x="5980113" y="2351088"/>
          <p14:tracePt t="10993" x="5980113" y="2363788"/>
          <p14:tracePt t="11006" x="5980113" y="2374900"/>
          <p14:tracePt t="11020" x="5980113" y="2387600"/>
          <p14:tracePt t="11041" x="5980113" y="2400300"/>
          <p14:tracePt t="11061" x="5980113" y="2411413"/>
          <p14:tracePt t="11083" x="5980113" y="2424113"/>
          <p14:tracePt t="11089" x="5967413" y="2424113"/>
          <p14:tracePt t="11097" x="5967413" y="2436813"/>
          <p14:tracePt t="11103" x="5956300" y="2436813"/>
          <p14:tracePt t="11109" x="5956300" y="2447925"/>
          <p14:tracePt t="11124" x="5943600" y="2460625"/>
          <p14:tracePt t="11130" x="5930900" y="2460625"/>
          <p14:tracePt t="11137" x="5930900" y="2473325"/>
          <p14:tracePt t="11145" x="5907088" y="2473325"/>
          <p14:tracePt t="11158" x="5894388" y="2484438"/>
          <p14:tracePt t="11172" x="5883275" y="2484438"/>
          <p14:tracePt t="11179" x="5870575" y="2484438"/>
          <p14:tracePt t="11186" x="5857875" y="2497138"/>
          <p14:tracePt t="11192" x="5846763" y="2497138"/>
          <p14:tracePt t="11201" x="5834063" y="2497138"/>
          <p14:tracePt t="11207" x="5810250" y="2497138"/>
          <p14:tracePt t="11213" x="5797550" y="2497138"/>
          <p14:tracePt t="11220" x="5773738" y="2497138"/>
          <p14:tracePt t="11228" x="5748338" y="2497138"/>
          <p14:tracePt t="11234" x="5724525" y="2497138"/>
          <p14:tracePt t="11242" x="5700713" y="2497138"/>
          <p14:tracePt t="11251" x="5651500" y="2497138"/>
          <p14:tracePt t="11255" x="5627688" y="2497138"/>
          <p14:tracePt t="11262" x="5591175" y="2497138"/>
          <p14:tracePt t="11269" x="5529263" y="2497138"/>
          <p14:tracePt t="11276" x="5492750" y="2484438"/>
          <p14:tracePt t="11284" x="5445125" y="2473325"/>
          <p14:tracePt t="11290" x="5395913" y="2473325"/>
          <p14:tracePt t="11298" x="5310188" y="2460625"/>
          <p14:tracePt t="11304" x="5237163" y="2460625"/>
          <p14:tracePt t="11311" x="5176838" y="2447925"/>
          <p14:tracePt t="11320" x="5127625" y="2447925"/>
          <p14:tracePt t="11325" x="5091113" y="2436813"/>
          <p14:tracePt t="11334" x="5030788" y="2436813"/>
          <p14:tracePt t="11338" x="4981575" y="2436813"/>
          <p14:tracePt t="11345" x="4908550" y="2436813"/>
          <p14:tracePt t="11352" x="4872038" y="2436813"/>
          <p14:tracePt t="11359" x="4835525" y="2436813"/>
          <p14:tracePt t="11369" x="4786313" y="2436813"/>
          <p14:tracePt t="11373" x="4738688" y="2447925"/>
          <p14:tracePt t="11380" x="4640263" y="2447925"/>
          <p14:tracePt t="11387" x="4579938" y="2460625"/>
          <p14:tracePt t="11394" x="4530725" y="2473325"/>
          <p14:tracePt t="11402" x="4494213" y="2473325"/>
          <p14:tracePt t="11409" x="4433888" y="2484438"/>
          <p14:tracePt t="11415" x="4384675" y="2484438"/>
          <p14:tracePt t="11422" x="4360863" y="2484438"/>
          <p14:tracePt t="11428" x="4324350" y="2484438"/>
          <p14:tracePt t="11434" x="4287838" y="2484438"/>
          <p14:tracePt t="11443" x="4262438" y="2484438"/>
          <p14:tracePt t="11449" x="4238625" y="2497138"/>
          <p14:tracePt t="11456" x="4202113" y="2509838"/>
          <p14:tracePt t="11463" x="4165600" y="2509838"/>
          <p14:tracePt t="11469" x="4129088" y="2509838"/>
          <p14:tracePt t="11477" x="4092575" y="2520950"/>
          <p14:tracePt t="11484" x="4056063" y="2533650"/>
          <p14:tracePt t="11491" x="4032250" y="2533650"/>
          <p14:tracePt t="11498" x="3995738" y="2533650"/>
          <p14:tracePt t="11504" x="3970338" y="2546350"/>
          <p14:tracePt t="11511" x="3946525" y="2546350"/>
          <p14:tracePt t="11518" x="3921125" y="2557463"/>
          <p14:tracePt t="11526" x="3910013" y="2557463"/>
          <p14:tracePt t="11534" x="3897313" y="2570163"/>
          <p14:tracePt t="11539" x="3873500" y="2570163"/>
          <p14:tracePt t="11547" x="3848100" y="2582863"/>
          <p14:tracePt t="11552" x="3824288" y="2582863"/>
          <p14:tracePt t="11560" x="3811588" y="2593975"/>
          <p14:tracePt t="11568" x="3775075" y="2593975"/>
          <p14:tracePt t="11574" x="3751263" y="2619375"/>
          <p14:tracePt t="11580" x="3738563" y="2619375"/>
          <p14:tracePt t="11588" x="3714750" y="2619375"/>
          <p14:tracePt t="11594" x="3702050" y="2630488"/>
          <p14:tracePt t="11601" x="3678238" y="2630488"/>
          <p14:tracePt t="11608" x="3665538" y="2643188"/>
          <p14:tracePt t="11617" x="3654425" y="2643188"/>
          <p14:tracePt t="11622" x="3641725" y="2643188"/>
          <p14:tracePt t="11629" x="3629025" y="2655888"/>
          <p14:tracePt t="11636" x="3617913" y="2655888"/>
          <p14:tracePt t="11643" x="3605213" y="2655888"/>
          <p14:tracePt t="11657" x="3592513" y="2655888"/>
          <p14:tracePt t="11664" x="3581400" y="2655888"/>
          <p14:tracePt t="11678" x="3568700" y="2655888"/>
          <p14:tracePt t="11691" x="3556000" y="2655888"/>
          <p14:tracePt t="11705" x="3544888" y="2655888"/>
          <p14:tracePt t="11726" x="3532188" y="2655888"/>
          <p14:tracePt t="11747" x="3519488" y="2655888"/>
          <p14:tracePt t="11769" x="3508375" y="2655888"/>
          <p14:tracePt t="11795" x="3495675" y="2655888"/>
          <p14:tracePt t="11873" x="3482975" y="2655888"/>
          <p14:tracePt t="11950" x="3495675" y="2655888"/>
          <p14:tracePt t="11969" x="3508375" y="2655888"/>
          <p14:tracePt t="11977" x="3519488" y="2655888"/>
          <p14:tracePt t="11998" x="3532188" y="2655888"/>
          <p14:tracePt t="12011" x="3544888" y="2655888"/>
          <p14:tracePt t="12024" x="3556000" y="2655888"/>
          <p14:tracePt t="12032" x="3568700" y="2655888"/>
          <p14:tracePt t="12039" x="3581400" y="2655888"/>
          <p14:tracePt t="12051" x="3592513" y="2655888"/>
          <p14:tracePt t="12058" x="3605213" y="2643188"/>
          <p14:tracePt t="12072" x="3629025" y="2643188"/>
          <p14:tracePt t="12079" x="3641725" y="2643188"/>
          <p14:tracePt t="12086" x="3654425" y="2643188"/>
          <p14:tracePt t="12092" x="3665538" y="2643188"/>
          <p14:tracePt t="12100" x="3678238" y="2643188"/>
          <p14:tracePt t="12107" x="3690938" y="2643188"/>
          <p14:tracePt t="12113" x="3702050" y="2630488"/>
          <p14:tracePt t="12120" x="3714750" y="2630488"/>
          <p14:tracePt t="12128" x="3727450" y="2630488"/>
          <p14:tracePt t="12134" x="3751263" y="2619375"/>
          <p14:tracePt t="12141" x="3763963" y="2619375"/>
          <p14:tracePt t="12150" x="3775075" y="2606675"/>
          <p14:tracePt t="12155" x="3787775" y="2606675"/>
          <p14:tracePt t="12162" x="3811588" y="2606675"/>
          <p14:tracePt t="12170" x="3824288" y="2593975"/>
          <p14:tracePt t="12175" x="3848100" y="2582863"/>
          <p14:tracePt t="12184" x="3873500" y="2570163"/>
          <p14:tracePt t="12190" x="3897313" y="2570163"/>
          <p14:tracePt t="12196" x="3910013" y="2570163"/>
          <p14:tracePt t="12203" x="3921125" y="2557463"/>
          <p14:tracePt t="12210" x="3933825" y="2557463"/>
          <p14:tracePt t="12224" x="3946525" y="2546350"/>
          <p14:tracePt t="12238" x="3959225" y="2546350"/>
          <p14:tracePt t="12252" x="3970338" y="2546350"/>
          <p14:tracePt t="12273" x="3983038" y="2546350"/>
          <p14:tracePt t="12300" x="3995738" y="2546350"/>
          <p14:tracePt t="12328" x="4006850" y="2546350"/>
          <p14:tracePt t="12363" x="4019550" y="2546350"/>
          <p14:tracePt t="12405" x="4032250" y="2546350"/>
          <p14:tracePt t="12510" x="4043363" y="2546350"/>
          <p14:tracePt t="12530" x="4043363" y="2533650"/>
          <p14:tracePt t="13248" x="4056063" y="2533650"/>
          <p14:tracePt t="13270" x="4068763" y="2533650"/>
          <p14:tracePt t="13276" x="4079875" y="2533650"/>
          <p14:tracePt t="13297" x="4092575" y="2533650"/>
          <p14:tracePt t="13311" x="4105275" y="2533650"/>
          <p14:tracePt t="13331" x="4116388" y="2533650"/>
          <p14:tracePt t="13346" x="4129088" y="2533650"/>
          <p14:tracePt t="13359" x="4141788" y="2533650"/>
          <p14:tracePt t="13374" x="4152900" y="2533650"/>
          <p14:tracePt t="13383" x="4165600" y="2533650"/>
          <p14:tracePt t="13386" x="4178300" y="2533650"/>
          <p14:tracePt t="13401" x="4189413" y="2533650"/>
          <p14:tracePt t="13408" x="4202113" y="2533650"/>
          <p14:tracePt t="13422" x="4214813" y="2520950"/>
          <p14:tracePt t="13428" x="4238625" y="2520950"/>
          <p14:tracePt t="13435" x="4251325" y="2520950"/>
          <p14:tracePt t="13442" x="4262438" y="2520950"/>
          <p14:tracePt t="13449" x="4275138" y="2509838"/>
          <p14:tracePt t="13457" x="4287838" y="2509838"/>
          <p14:tracePt t="13463" x="4298950" y="2509838"/>
          <p14:tracePt t="13470" x="4311650" y="2509838"/>
          <p14:tracePt t="13477" x="4324350" y="2509838"/>
          <p14:tracePt t="13484" x="4335463" y="2497138"/>
          <p14:tracePt t="13491" x="4348163" y="2497138"/>
          <p14:tracePt t="13499" x="4360863" y="2497138"/>
          <p14:tracePt t="13512" x="4371975" y="2497138"/>
          <p14:tracePt t="13518" x="4384675" y="2497138"/>
          <p14:tracePt t="13534" x="4397375" y="2497138"/>
          <p14:tracePt t="13540" x="4397375" y="2484438"/>
          <p14:tracePt t="13546" x="4408488" y="2484438"/>
          <p14:tracePt t="13567" x="4421188" y="2484438"/>
          <p14:tracePt t="13574" x="4433888" y="2484438"/>
          <p14:tracePt t="13595" x="4445000" y="2484438"/>
          <p14:tracePt t="13630" x="4457700" y="2484438"/>
          <p14:tracePt t="13685" x="4470400" y="2484438"/>
          <p14:tracePt t="13740" x="4481513" y="2484438"/>
          <p14:tracePt t="13833" x="4494213" y="2484438"/>
          <p14:tracePt t="13873" x="4506913" y="2484438"/>
          <p14:tracePt t="13908" x="4518025" y="2484438"/>
          <p14:tracePt t="13921" x="4530725" y="2484438"/>
          <p14:tracePt t="13928" x="4543425" y="2484438"/>
          <p14:tracePt t="13940" x="4554538" y="2484438"/>
          <p14:tracePt t="13942" x="4567238" y="2473325"/>
          <p14:tracePt t="13955" x="4616450" y="2460625"/>
          <p14:tracePt t="13963" x="4627563" y="2447925"/>
          <p14:tracePt t="13969" x="4665663" y="2436813"/>
          <p14:tracePt t="13977" x="4713288" y="2411413"/>
          <p14:tracePt t="13985" x="4738688" y="2400300"/>
          <p14:tracePt t="13991" x="4786313" y="2387600"/>
          <p14:tracePt t="13996" x="4822825" y="2351088"/>
          <p14:tracePt t="14002" x="4895850" y="2314575"/>
          <p14:tracePt t="14010" x="4921250" y="2278063"/>
          <p14:tracePt t="14017" x="4968875" y="2228850"/>
          <p14:tracePt t="14024" x="5018088" y="2179638"/>
          <p14:tracePt t="14030" x="5041900" y="2143125"/>
          <p14:tracePt t="14037" x="5054600" y="2119313"/>
          <p14:tracePt t="14044" x="5067300" y="2106613"/>
          <p14:tracePt t="14058" x="5078413" y="2095500"/>
          <p14:tracePt t="14072" x="5078413" y="2082800"/>
          <p14:tracePt t="14079" x="5078413" y="2070100"/>
          <p14:tracePt t="14093" x="5078413" y="2058988"/>
          <p14:tracePt t="14107" x="5078413" y="2046288"/>
          <p14:tracePt t="14113" x="5054600" y="2022475"/>
          <p14:tracePt t="14121" x="5018088" y="1997075"/>
          <p14:tracePt t="14128" x="4957763" y="1973263"/>
          <p14:tracePt t="14134" x="4884738" y="1936750"/>
          <p14:tracePt t="14142" x="4822825" y="1924050"/>
          <p14:tracePt t="14150" x="4799013" y="1912938"/>
          <p14:tracePt t="14155" x="4725988" y="1900238"/>
          <p14:tracePt t="14163" x="4689475" y="1900238"/>
          <p14:tracePt t="14169" x="4665663" y="1900238"/>
          <p14:tracePt t="14176" x="4640263" y="1900238"/>
          <p14:tracePt t="14184" x="4627563" y="1900238"/>
          <p14:tracePt t="14190" x="4616450" y="1900238"/>
          <p14:tracePt t="14197" x="4603750" y="1900238"/>
          <p14:tracePt t="14204" x="4579938" y="1924050"/>
          <p14:tracePt t="14210" x="4567238" y="1936750"/>
          <p14:tracePt t="14219" x="4543425" y="1985963"/>
          <p14:tracePt t="14224" x="4518025" y="2033588"/>
          <p14:tracePt t="14231" x="4506913" y="2082800"/>
          <p14:tracePt t="14238" x="4481513" y="2143125"/>
          <p14:tracePt t="14246" x="4481513" y="2205038"/>
          <p14:tracePt t="14251" x="4470400" y="2254250"/>
          <p14:tracePt t="14259" x="4470400" y="2290763"/>
          <p14:tracePt t="14270" x="4470400" y="2314575"/>
          <p14:tracePt t="14273" x="4470400" y="2327275"/>
          <p14:tracePt t="14279" x="4470400" y="2338388"/>
          <p14:tracePt t="14287" x="4470400" y="2351088"/>
          <p14:tracePt t="14293" x="4470400" y="2363788"/>
          <p14:tracePt t="14308" x="4470400" y="2374900"/>
          <p14:tracePt t="14321" x="4481513" y="2387600"/>
          <p14:tracePt t="14334" x="4494213" y="2387600"/>
          <p14:tracePt t="14342" x="4518025" y="2387600"/>
          <p14:tracePt t="14349" x="4543425" y="2387600"/>
          <p14:tracePt t="14356" x="4554538" y="2387600"/>
          <p14:tracePt t="14363" x="4579938" y="2387600"/>
          <p14:tracePt t="14370" x="4603750" y="2387600"/>
          <p14:tracePt t="14377" x="4627563" y="2374900"/>
          <p14:tracePt t="14384" x="4640263" y="2374900"/>
          <p14:tracePt t="14391" x="4652963" y="2363788"/>
          <p14:tracePt t="14404" x="4665663" y="2363788"/>
          <p14:tracePt t="14425" x="4676775" y="2363788"/>
          <p14:tracePt t="14446" x="4689475" y="2363788"/>
          <p14:tracePt t="14460" x="4689475" y="2351088"/>
          <p14:tracePt t="14502" x="4702175" y="2351088"/>
          <p14:tracePt t="14543" x="4713288" y="2351088"/>
          <p14:tracePt t="14591" x="4725988" y="2351088"/>
          <p14:tracePt t="14640" x="4738688" y="2351088"/>
          <p14:tracePt t="15283" x="4738688" y="2363788"/>
          <p14:tracePt t="15382" x="4738688" y="2374900"/>
          <p14:tracePt t="15390" x="4725988" y="2374900"/>
          <p14:tracePt t="15430" x="4725988" y="2387600"/>
          <p14:tracePt t="15454" x="4713288" y="2387600"/>
          <p14:tracePt t="15470" x="4702175" y="2387600"/>
          <p14:tracePt t="15483" x="4702175" y="2400300"/>
          <p14:tracePt t="15497" x="4689475" y="2400300"/>
          <p14:tracePt t="15504" x="4665663" y="2400300"/>
          <p14:tracePt t="15512" x="4652963" y="2411413"/>
          <p14:tracePt t="15518" x="4640263" y="2411413"/>
          <p14:tracePt t="15525" x="4616450" y="2424113"/>
          <p14:tracePt t="15534" x="4591050" y="2424113"/>
          <p14:tracePt t="15540" x="4579938" y="2436813"/>
          <p14:tracePt t="15547" x="4554538" y="2436813"/>
          <p14:tracePt t="15554" x="4530725" y="2447925"/>
          <p14:tracePt t="15560" x="4506913" y="2447925"/>
          <p14:tracePt t="15568" x="4494213" y="2460625"/>
          <p14:tracePt t="15575" x="4470400" y="2460625"/>
          <p14:tracePt t="15581" x="4457700" y="2460625"/>
          <p14:tracePt t="15588" x="4445000" y="2473325"/>
          <p14:tracePt t="15595" x="4433888" y="2473325"/>
          <p14:tracePt t="15601" x="4408488" y="2473325"/>
          <p14:tracePt t="15609" x="4397375" y="2473325"/>
          <p14:tracePt t="15623" x="4384675" y="2473325"/>
          <p14:tracePt t="15629" x="4360863" y="2484438"/>
          <p14:tracePt t="15636" x="4348163" y="2484438"/>
          <p14:tracePt t="15643" x="4324350" y="2497138"/>
          <p14:tracePt t="15651" x="4311650" y="2497138"/>
          <p14:tracePt t="15658" x="4287838" y="2497138"/>
          <p14:tracePt t="15664" x="4262438" y="2497138"/>
          <p14:tracePt t="15671" x="4225925" y="2497138"/>
          <p14:tracePt t="15678" x="4202113" y="2497138"/>
          <p14:tracePt t="15684" x="4178300" y="2497138"/>
          <p14:tracePt t="15692" x="4152900" y="2497138"/>
          <p14:tracePt t="15700" x="4141788" y="2497138"/>
          <p14:tracePt t="15706" x="4105275" y="2497138"/>
          <p14:tracePt t="15713" x="4079875" y="2497138"/>
          <p14:tracePt t="15719" x="4056063" y="2509838"/>
          <p14:tracePt t="15727" x="4032250" y="2509838"/>
          <p14:tracePt t="15733" x="3995738" y="2509838"/>
          <p14:tracePt t="15740" x="3959225" y="2509838"/>
          <p14:tracePt t="15748" x="3897313" y="2509838"/>
          <p14:tracePt t="15754" x="3873500" y="2509838"/>
          <p14:tracePt t="15761" x="3811588" y="2509838"/>
          <p14:tracePt t="15769" x="3702050" y="2509838"/>
          <p14:tracePt t="15775" x="3641725" y="2509838"/>
          <p14:tracePt t="15782" x="3544888" y="2520950"/>
          <p14:tracePt t="15789" x="3482975" y="2520950"/>
          <p14:tracePt t="15796" x="3422650" y="2533650"/>
          <p14:tracePt t="15802" x="3373438" y="2546350"/>
          <p14:tracePt t="15809" x="3325813" y="2557463"/>
          <p14:tracePt t="15820" x="3289300" y="2557463"/>
          <p14:tracePt t="15823" x="3263900" y="2570163"/>
          <p14:tracePt t="15830" x="3240088" y="2582863"/>
          <p14:tracePt t="15837" x="3190875" y="2582863"/>
          <p14:tracePt t="15844" x="3141663" y="2606675"/>
          <p14:tracePt t="15850" x="3094038" y="2606675"/>
          <p14:tracePt t="15858" x="3057525" y="2619375"/>
          <p14:tracePt t="15865" x="3021013" y="2630488"/>
          <p14:tracePt t="15871" x="2995613" y="2643188"/>
          <p14:tracePt t="15878" x="2947988" y="2667000"/>
          <p14:tracePt t="15885" x="2911475" y="2679700"/>
          <p14:tracePt t="15893" x="2898775" y="2692400"/>
          <p14:tracePt t="15901" x="2862263" y="2703513"/>
          <p14:tracePt t="15907" x="2849563" y="2716213"/>
          <p14:tracePt t="15914" x="2825750" y="2716213"/>
          <p14:tracePt t="15920" x="2801938" y="2728913"/>
          <p14:tracePt t="15927" x="2789238" y="2728913"/>
          <p14:tracePt t="15934" x="2776538" y="2740025"/>
          <p14:tracePt t="15942" x="2765425" y="2740025"/>
          <p14:tracePt t="15948" x="2740025" y="2740025"/>
          <p14:tracePt t="15955" x="2728913" y="2740025"/>
          <p14:tracePt t="15962" x="2716213" y="2752725"/>
          <p14:tracePt t="15968" x="2692400" y="2752725"/>
          <p14:tracePt t="15975" x="2679700" y="2752725"/>
          <p14:tracePt t="15984" x="2667000" y="2752725"/>
          <p14:tracePt t="15989" x="2655888" y="2752725"/>
          <p14:tracePt t="15996" x="2643188" y="2752725"/>
          <p14:tracePt t="16004" x="2630488" y="2765425"/>
          <p14:tracePt t="16025" x="2619375" y="2765425"/>
          <p14:tracePt t="16344" x="2606675" y="2765425"/>
          <p14:tracePt t="16354" x="2593975" y="2765425"/>
          <p14:tracePt t="16357" x="2582863" y="2765425"/>
          <p14:tracePt t="16364" x="2570163" y="2765425"/>
          <p14:tracePt t="16378" x="2546350" y="2776538"/>
          <p14:tracePt t="16387" x="2533650" y="2776538"/>
          <p14:tracePt t="16398" x="2520950" y="2776538"/>
          <p14:tracePt t="16404" x="2508250" y="2776538"/>
          <p14:tracePt t="16411" x="2497138" y="2776538"/>
          <p14:tracePt t="16425" x="2484438" y="2776538"/>
          <p14:tracePt t="16434" x="2471738" y="2789238"/>
          <p14:tracePt t="16453" x="2460625" y="2789238"/>
          <p14:tracePt t="16471" x="2447925" y="2789238"/>
          <p14:tracePt t="16474" x="2447925" y="2801938"/>
          <p14:tracePt t="16481" x="2435225" y="2801938"/>
          <p14:tracePt t="16495" x="2424113" y="2801938"/>
          <p14:tracePt t="16516" x="2411413" y="2814638"/>
          <p14:tracePt t="16529" x="2398713" y="2814638"/>
          <p14:tracePt t="16536" x="2387600" y="2814638"/>
          <p14:tracePt t="16543" x="2374900" y="2825750"/>
          <p14:tracePt t="16551" x="2362200" y="2825750"/>
          <p14:tracePt t="16558" x="2351088" y="2825750"/>
          <p14:tracePt t="16564" x="2338388" y="2825750"/>
          <p14:tracePt t="16570" x="2314575" y="2825750"/>
          <p14:tracePt t="16578" x="2289175" y="2838450"/>
          <p14:tracePt t="16584" x="2278063" y="2838450"/>
          <p14:tracePt t="16592" x="2265363" y="2838450"/>
          <p14:tracePt t="16599" x="2241550" y="2838450"/>
          <p14:tracePt t="16606" x="2205038" y="2851150"/>
          <p14:tracePt t="16612" x="2192338" y="2851150"/>
          <p14:tracePt t="16619" x="2155825" y="2862263"/>
          <p14:tracePt t="16627" x="2143125" y="2862263"/>
          <p14:tracePt t="16634" x="2119313" y="2874963"/>
          <p14:tracePt t="16641" x="2106613" y="2874963"/>
          <p14:tracePt t="16649" x="2095500" y="2874963"/>
          <p14:tracePt t="16654" x="2070100" y="2874963"/>
          <p14:tracePt t="16661" x="2046288" y="2898775"/>
          <p14:tracePt t="16669" x="2022475" y="2898775"/>
          <p14:tracePt t="16675" x="2009775" y="2898775"/>
          <p14:tracePt t="16683" x="1985963" y="2911475"/>
          <p14:tracePt t="16689" x="1973263" y="2911475"/>
          <p14:tracePt t="16696" x="1973263" y="2924175"/>
          <p14:tracePt t="16702" x="1949450" y="2924175"/>
          <p14:tracePt t="16710" x="1949450" y="2935288"/>
          <p14:tracePt t="16718" x="1936750" y="2947988"/>
          <p14:tracePt t="16723" x="1924050" y="2947988"/>
          <p14:tracePt t="16730" x="1924050" y="2960688"/>
          <p14:tracePt t="16737" x="1912938" y="2960688"/>
          <p14:tracePt t="16744" x="1900238" y="2971800"/>
          <p14:tracePt t="16758" x="1900238" y="2984500"/>
          <p14:tracePt t="16778" x="1887538" y="2997200"/>
          <p14:tracePt t="16793" x="1887538" y="3008313"/>
          <p14:tracePt t="16800" x="1876425" y="3021013"/>
          <p14:tracePt t="16806" x="1876425" y="3033713"/>
          <p14:tracePt t="16813" x="1876425" y="3044825"/>
          <p14:tracePt t="16820" x="1876425" y="3094038"/>
          <p14:tracePt t="16827" x="1876425" y="3117850"/>
          <p14:tracePt t="16834" x="1876425" y="3179763"/>
          <p14:tracePt t="16841" x="1900238" y="3252788"/>
          <p14:tracePt t="16848" x="1912938" y="3349625"/>
          <p14:tracePt t="16855" x="1912938" y="3386138"/>
          <p14:tracePt t="16861" x="1936750" y="3435350"/>
          <p14:tracePt t="16869" x="1960563" y="3495675"/>
          <p14:tracePt t="16875" x="1985963" y="3521075"/>
          <p14:tracePt t="16884" x="1997075" y="3557588"/>
          <p14:tracePt t="16889" x="2022475" y="3581400"/>
          <p14:tracePt t="16896" x="2082800" y="3630613"/>
          <p14:tracePt t="16903" x="2119313" y="3667125"/>
          <p14:tracePt t="16909" x="2168525" y="3690938"/>
          <p14:tracePt t="16919" x="2228850" y="3714750"/>
          <p14:tracePt t="16925" x="2289175" y="3740150"/>
          <p14:tracePt t="16931" x="2338388" y="3751263"/>
          <p14:tracePt t="16937" x="2387600" y="3751263"/>
          <p14:tracePt t="16945" x="2447925" y="3763963"/>
          <p14:tracePt t="16951" x="2460625" y="3776663"/>
          <p14:tracePt t="16958" x="2508250" y="3776663"/>
          <p14:tracePt t="16969" x="2533650" y="3776663"/>
          <p14:tracePt t="16972" x="2557463" y="3776663"/>
          <p14:tracePt t="16979" x="2582863" y="3776663"/>
          <p14:tracePt t="16986" x="2606675" y="3787775"/>
          <p14:tracePt t="16993" x="2643188" y="3787775"/>
          <p14:tracePt t="17001" x="2667000" y="3787775"/>
          <p14:tracePt t="17008" x="2703513" y="3787775"/>
          <p14:tracePt t="17014" x="2716213" y="3787775"/>
          <p14:tracePt t="17028" x="2728913" y="3787775"/>
          <p14:tracePt t="17034" x="2740025" y="3787775"/>
          <p14:tracePt t="17042" x="2752725" y="3787775"/>
          <p14:tracePt t="17049" x="2776538" y="3787775"/>
          <p14:tracePt t="17069" x="2789238" y="3776663"/>
          <p14:tracePt t="17077" x="2801938" y="3776663"/>
          <p14:tracePt t="17084" x="2801938" y="3763963"/>
          <p14:tracePt t="17090" x="2813050" y="3763963"/>
          <p14:tracePt t="17099" x="2825750" y="3751263"/>
          <p14:tracePt t="17103" x="2838450" y="3727450"/>
          <p14:tracePt t="17110" x="2849563" y="3714750"/>
          <p14:tracePt t="17118" x="2862263" y="3703638"/>
          <p14:tracePt t="17125" x="2874963" y="3678238"/>
          <p14:tracePt t="17132" x="2886075" y="3654425"/>
          <p14:tracePt t="17145" x="2886075" y="3630613"/>
          <p14:tracePt t="17151" x="2898775" y="3617913"/>
          <p14:tracePt t="17173" x="2898775" y="3605213"/>
          <p14:tracePt t="17194" x="2898775" y="3594100"/>
          <p14:tracePt t="17201" x="2911475" y="3594100"/>
          <p14:tracePt t="17215" x="2911475" y="3581400"/>
          <p14:tracePt t="17242" x="2911475" y="3568700"/>
          <p14:tracePt t="17291" x="2911475" y="3557588"/>
          <p14:tracePt t="17312" x="2898775" y="3557588"/>
          <p14:tracePt t="17325" x="2886075" y="3557588"/>
          <p14:tracePt t="17333" x="2874963" y="3544888"/>
          <p14:tracePt t="17339" x="2862263" y="3544888"/>
          <p14:tracePt t="17353" x="2849563" y="3544888"/>
          <p14:tracePt t="17360" x="2838450" y="3532188"/>
          <p14:tracePt t="17369" x="2825750" y="3532188"/>
          <p14:tracePt t="17383" x="2813050" y="3532188"/>
          <p14:tracePt t="17395" x="2801938" y="3521075"/>
          <p14:tracePt t="17408" x="2789238" y="3521075"/>
          <p14:tracePt t="17449" x="2776538" y="3521075"/>
          <p14:tracePt t="17464" x="2776538" y="3508375"/>
          <p14:tracePt t="17470" x="2765425" y="3508375"/>
          <p14:tracePt t="17512" x="2752725" y="3508375"/>
          <p14:tracePt t="17582" x="2752725" y="3495675"/>
          <p14:tracePt t="17595" x="2765425" y="3484563"/>
          <p14:tracePt t="17609" x="2776538" y="3471863"/>
          <p14:tracePt t="17622" x="2776538" y="3459163"/>
          <p14:tracePt t="17630" x="2789238" y="3459163"/>
          <p14:tracePt t="17644" x="2801938" y="3448050"/>
          <p14:tracePt t="17665" x="2813050" y="3435350"/>
          <p14:tracePt t="17685" x="2813050" y="3422650"/>
          <p14:tracePt t="17700" x="2825750" y="3422650"/>
          <p14:tracePt t="17706" x="2825750" y="3409950"/>
          <p14:tracePt t="17741" x="2838450" y="3409950"/>
          <p14:tracePt t="17749" x="2838450" y="3398838"/>
          <p14:tracePt t="17803" x="2849563" y="3398838"/>
          <p14:tracePt t="18469" x="2862263" y="3386138"/>
          <p14:tracePt t="18475" x="2886075" y="3373438"/>
          <p14:tracePt t="18483" x="2911475" y="3362325"/>
          <p14:tracePt t="18490" x="2922588" y="3336925"/>
          <p14:tracePt t="18495" x="2959100" y="3325813"/>
          <p14:tracePt t="18504" x="2995613" y="3289300"/>
          <p14:tracePt t="18510" x="3032125" y="3263900"/>
          <p14:tracePt t="18523" x="3141663" y="3190875"/>
          <p14:tracePt t="18530" x="3240088" y="3130550"/>
          <p14:tracePt t="18537" x="3325813" y="3070225"/>
          <p14:tracePt t="18543" x="3409950" y="3021013"/>
          <p14:tracePt t="18551" x="3495675" y="2984500"/>
          <p14:tracePt t="18557" x="3544888" y="2960688"/>
          <p14:tracePt t="18564" x="3605213" y="2947988"/>
          <p14:tracePt t="18571" x="3665538" y="2911475"/>
          <p14:tracePt t="18578" x="3702050" y="2898775"/>
          <p14:tracePt t="18585" x="3727450" y="2887663"/>
          <p14:tracePt t="18592" x="3751263" y="2887663"/>
          <p14:tracePt t="18600" x="3775075" y="2887663"/>
          <p14:tracePt t="18606" x="3787775" y="2887663"/>
          <p14:tracePt t="18613" x="3787775" y="2874963"/>
          <p14:tracePt t="18619" x="3800475" y="2874963"/>
          <p14:tracePt t="18627" x="3811588" y="2874963"/>
          <p14:tracePt t="18640" x="3824288" y="2874963"/>
          <p14:tracePt t="18649" x="3836988" y="2874963"/>
          <p14:tracePt t="18661" x="3848100" y="2874963"/>
          <p14:tracePt t="18669" x="3860800" y="2887663"/>
          <p14:tracePt t="18684" x="3873500" y="2887663"/>
          <p14:tracePt t="18688" x="3884613" y="2898775"/>
          <p14:tracePt t="18703" x="3897313" y="2911475"/>
          <p14:tracePt t="18710" x="3910013" y="2911475"/>
          <p14:tracePt t="18717" x="3921125" y="2924175"/>
          <p14:tracePt t="18731" x="3933825" y="2935288"/>
          <p14:tracePt t="18737" x="3946525" y="2960688"/>
          <p14:tracePt t="18751" x="3959225" y="2971800"/>
          <p14:tracePt t="18758" x="3959225" y="2984500"/>
          <p14:tracePt t="18767" x="3970338" y="2997200"/>
          <p14:tracePt t="18772" x="3970338" y="3008313"/>
          <p14:tracePt t="18778" x="3970338" y="3021013"/>
          <p14:tracePt t="18786" x="3983038" y="3021013"/>
          <p14:tracePt t="18793" x="3983038" y="3033713"/>
          <p14:tracePt t="18801" x="3983038" y="3044825"/>
          <p14:tracePt t="18808" x="3983038" y="3057525"/>
          <p14:tracePt t="18814" x="3983038" y="3070225"/>
          <p14:tracePt t="18828" x="3983038" y="3081338"/>
          <p14:tracePt t="18834" x="3983038" y="3094038"/>
          <p14:tracePt t="18841" x="3983038" y="3106738"/>
          <p14:tracePt t="18862" x="3983038" y="3117850"/>
          <p14:tracePt t="18876" x="3983038" y="3130550"/>
          <p14:tracePt t="18896" x="3983038" y="3143250"/>
          <p14:tracePt t="18911" x="3983038" y="3154363"/>
          <p14:tracePt t="18932" x="3983038" y="3167063"/>
          <p14:tracePt t="19008" x="3983038" y="3154363"/>
          <p14:tracePt t="19014" x="3983038" y="3081338"/>
          <p14:tracePt t="19022" x="4006850" y="2935288"/>
          <p14:tracePt t="19028" x="4032250" y="2801938"/>
          <p14:tracePt t="19034" x="4092575" y="2557463"/>
          <p14:tracePt t="19043" x="4116388" y="2424113"/>
          <p14:tracePt t="19049" x="4141788" y="2338388"/>
          <p14:tracePt t="19056" x="4178300" y="2265363"/>
          <p14:tracePt t="19063" x="4178300" y="2217738"/>
          <p14:tracePt t="19069" x="4189413" y="2168525"/>
          <p14:tracePt t="19077" x="4202113" y="2143125"/>
          <p14:tracePt t="19091" x="4202113" y="2132013"/>
          <p14:tracePt t="19111" x="4202113" y="2119313"/>
          <p14:tracePt t="19181" x="4189413" y="2119313"/>
          <p14:tracePt t="19201" x="4178300" y="2119313"/>
          <p14:tracePt t="19208" x="4152900" y="2119313"/>
          <p14:tracePt t="19217" x="4141788" y="2119313"/>
          <p14:tracePt t="19222" x="4105275" y="2143125"/>
          <p14:tracePt t="19228" x="4043363" y="2143125"/>
          <p14:tracePt t="19236" x="3983038" y="2179638"/>
          <p14:tracePt t="19242" x="3933825" y="2192338"/>
          <p14:tracePt t="19250" x="3873500" y="2228850"/>
          <p14:tracePt t="19257" x="3836988" y="2241550"/>
          <p14:tracePt t="19263" x="3800475" y="2265363"/>
          <p14:tracePt t="19270" x="3751263" y="2278063"/>
          <p14:tracePt t="19278" x="3714750" y="2301875"/>
          <p14:tracePt t="19284" x="3690938" y="2314575"/>
          <p14:tracePt t="19291" x="3665538" y="2338388"/>
          <p14:tracePt t="19300" x="3654425" y="2338388"/>
          <p14:tracePt t="19305" x="3641725" y="2351088"/>
          <p14:tracePt t="19312" x="3629025" y="2363788"/>
          <p14:tracePt t="19326" x="3617913" y="2374900"/>
          <p14:tracePt t="19334" x="3605213" y="2387600"/>
          <p14:tracePt t="19340" x="3581400" y="2411413"/>
          <p14:tracePt t="19347" x="3568700" y="2424113"/>
          <p14:tracePt t="19354" x="3568700" y="2447925"/>
          <p14:tracePt t="19361" x="3544888" y="2460625"/>
          <p14:tracePt t="19369" x="3519488" y="2484438"/>
          <p14:tracePt t="19375" x="3508375" y="2509838"/>
          <p14:tracePt t="19384" x="3495675" y="2533650"/>
          <p14:tracePt t="19388" x="3471863" y="2570163"/>
          <p14:tracePt t="19395" x="3446463" y="2593975"/>
          <p14:tracePt t="19402" x="3422650" y="2643188"/>
          <p14:tracePt t="19409" x="3398838" y="2679700"/>
          <p14:tracePt t="19419" x="3398838" y="2692400"/>
          <p14:tracePt t="19422" x="3386138" y="2716213"/>
          <p14:tracePt t="19430" x="3373438" y="2728913"/>
          <p14:tracePt t="19437" x="3362325" y="2765425"/>
          <p14:tracePt t="19443" x="3362325" y="2776538"/>
          <p14:tracePt t="19451" x="3349625" y="2801938"/>
          <p14:tracePt t="19458" x="3336925" y="2851150"/>
          <p14:tracePt t="19465" x="3336925" y="2874963"/>
          <p14:tracePt t="19471" x="3336925" y="2924175"/>
          <p14:tracePt t="19478" x="3336925" y="2947988"/>
          <p14:tracePt t="19484" x="3336925" y="2984500"/>
          <p14:tracePt t="19493" x="3336925" y="3021013"/>
          <p14:tracePt t="19501" x="3336925" y="3044825"/>
          <p14:tracePt t="19506" x="3336925" y="3081338"/>
          <p14:tracePt t="19513" x="3336925" y="3130550"/>
          <p14:tracePt t="19519" x="3336925" y="3143250"/>
          <p14:tracePt t="19529" x="3336925" y="3167063"/>
          <p14:tracePt t="19535" x="3336925" y="3190875"/>
          <p14:tracePt t="19541" x="3336925" y="3216275"/>
          <p14:tracePt t="19549" x="3336925" y="3227388"/>
          <p14:tracePt t="19555" x="3349625" y="3252788"/>
          <p14:tracePt t="19561" x="3362325" y="3289300"/>
          <p14:tracePt t="19568" x="3373438" y="3313113"/>
          <p14:tracePt t="19576" x="3373438" y="3325813"/>
          <p14:tracePt t="19584" x="3386138" y="3373438"/>
          <p14:tracePt t="19589" x="3409950" y="3422650"/>
          <p14:tracePt t="19596" x="3435350" y="3471863"/>
          <p14:tracePt t="19602" x="3459163" y="3532188"/>
          <p14:tracePt t="19610" x="3482975" y="3568700"/>
          <p14:tracePt t="19618" x="3482975" y="3594100"/>
          <p14:tracePt t="19624" x="3508375" y="3630613"/>
          <p14:tracePt t="19631" x="3519488" y="3654425"/>
          <p14:tracePt t="19638" x="3519488" y="3667125"/>
          <p14:tracePt t="19645" x="3532188" y="3678238"/>
          <p14:tracePt t="19651" x="3532188" y="3690938"/>
          <p14:tracePt t="19658" x="3544888" y="3703638"/>
          <p14:tracePt t="19668" x="3556000" y="3714750"/>
          <p14:tracePt t="19672" x="3568700" y="3714750"/>
          <p14:tracePt t="19679" x="3568700" y="3727450"/>
          <p14:tracePt t="19686" x="3581400" y="3740150"/>
          <p14:tracePt t="19693" x="3592513" y="3751263"/>
          <p14:tracePt t="19701" x="3605213" y="3763963"/>
          <p14:tracePt t="19707" x="3617913" y="3776663"/>
          <p14:tracePt t="19713" x="3641725" y="3787775"/>
          <p14:tracePt t="19720" x="3654425" y="3800475"/>
          <p14:tracePt t="19728" x="3678238" y="3813175"/>
          <p14:tracePt t="19734" x="3678238" y="3824288"/>
          <p14:tracePt t="19741" x="3702050" y="3836988"/>
          <p14:tracePt t="19749" x="3727450" y="3849688"/>
          <p14:tracePt t="19755" x="3738563" y="3849688"/>
          <p14:tracePt t="19762" x="3751263" y="3860800"/>
          <p14:tracePt t="19769" x="3763963" y="3873500"/>
          <p14:tracePt t="19776" x="3787775" y="3873500"/>
          <p14:tracePt t="19784" x="3800475" y="3873500"/>
          <p14:tracePt t="19791" x="3824288" y="3886200"/>
          <p14:tracePt t="19798" x="3836988" y="3886200"/>
          <p14:tracePt t="19804" x="3848100" y="3886200"/>
          <p14:tracePt t="19811" x="3860800" y="3886200"/>
          <p14:tracePt t="19819" x="3884613" y="3886200"/>
          <p14:tracePt t="19825" x="3910013" y="3886200"/>
          <p14:tracePt t="19833" x="3921125" y="3886200"/>
          <p14:tracePt t="19838" x="3933825" y="3886200"/>
          <p14:tracePt t="19852" x="3946525" y="3886200"/>
          <p14:tracePt t="19859" x="3959225" y="3886200"/>
          <p14:tracePt t="19880" x="3970338" y="3886200"/>
          <p14:tracePt t="19908" x="3983038" y="3886200"/>
          <p14:tracePt t="19928" x="3995738" y="3886200"/>
          <p14:tracePt t="19957" x="4006850" y="3886200"/>
          <p14:tracePt t="19964" x="4006850" y="3873500"/>
          <p14:tracePt t="19970" x="4019550" y="3873500"/>
          <p14:tracePt t="19984" x="4032250" y="3873500"/>
          <p14:tracePt t="20005" x="4043363" y="3860800"/>
          <p14:tracePt t="20018" x="4043363" y="3849688"/>
          <p14:tracePt t="20026" x="4056063" y="3849688"/>
          <p14:tracePt t="20053" x="4068763" y="3849688"/>
          <p14:tracePt t="20069" x="4079875" y="3849688"/>
          <p14:tracePt t="20109" x="4079875" y="3836988"/>
          <p14:tracePt t="20118" x="4092575" y="3836988"/>
          <p14:tracePt t="20130" x="4092575" y="3824288"/>
          <p14:tracePt t="20157" x="4092575" y="3813175"/>
          <p14:tracePt t="20171" x="4092575" y="3800475"/>
          <p14:tracePt t="20205" x="4092575" y="3787775"/>
          <p14:tracePt t="20232" x="4092575" y="3776663"/>
          <p14:tracePt t="20246" x="4092575" y="3763963"/>
          <p14:tracePt t="20261" x="4092575" y="3751263"/>
          <p14:tracePt t="20282" x="4092575" y="3740150"/>
          <p14:tracePt t="20302" x="4092575" y="3727450"/>
          <p14:tracePt t="20316" x="4092575" y="3714750"/>
          <p14:tracePt t="20351" x="4092575" y="3703638"/>
          <p14:tracePt t="20393" x="4092575" y="3690938"/>
          <p14:tracePt t="20441" x="4092575" y="3678238"/>
          <p14:tracePt t="20476" x="4092575" y="3667125"/>
          <p14:tracePt t="20483" x="4092575" y="3654425"/>
          <p14:tracePt t="20497" x="4079875" y="3641725"/>
          <p14:tracePt t="20502" x="4068763" y="3630613"/>
          <p14:tracePt t="20510" x="4056063" y="3617913"/>
          <p14:tracePt t="20519" x="4043363" y="3605213"/>
          <p14:tracePt t="20524" x="4032250" y="3581400"/>
          <p14:tracePt t="20531" x="4032250" y="3568700"/>
          <p14:tracePt t="20538" x="4019550" y="3568700"/>
          <p14:tracePt t="20545" x="4006850" y="3557588"/>
          <p14:tracePt t="20559" x="4006850" y="3544888"/>
          <p14:tracePt t="20571" x="3995738" y="3532188"/>
          <p14:tracePt t="20586" x="3983038" y="3521075"/>
          <p14:tracePt t="20600" x="3983038" y="3508375"/>
          <p14:tracePt t="20614" x="3970338" y="3508375"/>
          <p14:tracePt t="20634" x="3959225" y="3508375"/>
          <p14:tracePt t="20655" x="3959225" y="3495675"/>
          <p14:tracePt t="20683" x="3946525" y="3495675"/>
          <p14:tracePt t="20712" x="3946525" y="3484563"/>
          <p14:tracePt t="20801" x="3933825" y="3484563"/>
          <p14:tracePt t="20919" x="3933825" y="3471863"/>
          <p14:tracePt t="20953" x="3933825" y="3459163"/>
          <p14:tracePt t="20959" x="3946525" y="3459163"/>
          <p14:tracePt t="20968" x="3959225" y="3448050"/>
          <p14:tracePt t="20981" x="3970338" y="3448050"/>
          <p14:tracePt t="20995" x="3983038" y="3435350"/>
          <p14:tracePt t="21015" x="3995738" y="3422650"/>
          <p14:tracePt t="21029" x="4006850" y="3422650"/>
          <p14:tracePt t="21043" x="4019550" y="3422650"/>
          <p14:tracePt t="21057" x="4019550" y="3409950"/>
          <p14:tracePt t="21078" x="4032250" y="3409950"/>
          <p14:tracePt t="21106" x="4043363" y="3409950"/>
          <p14:tracePt t="21112" x="4043363" y="3398838"/>
          <p14:tracePt t="21133" x="4056063" y="3398838"/>
          <p14:tracePt t="21154" x="4068763" y="3398838"/>
          <p14:tracePt t="21175" x="4079875" y="3398838"/>
          <p14:tracePt t="21196" x="4092575" y="3398838"/>
          <p14:tracePt t="21209" x="4105275" y="3398838"/>
          <p14:tracePt t="21224" x="4116388" y="3398838"/>
          <p14:tracePt t="21230" x="4129088" y="3398838"/>
          <p14:tracePt t="21237" x="4141788" y="3398838"/>
          <p14:tracePt t="21244" x="4152900" y="3398838"/>
          <p14:tracePt t="21251" x="4165600" y="3398838"/>
          <p14:tracePt t="21265" x="4178300" y="3398838"/>
          <p14:tracePt t="21278" x="4189413" y="3398838"/>
          <p14:tracePt t="21285" x="4202113" y="3398838"/>
          <p14:tracePt t="21300" x="4214813" y="3398838"/>
          <p14:tracePt t="21320" x="4225925" y="3398838"/>
          <p14:tracePt t="21327" x="4238625" y="3398838"/>
          <p14:tracePt t="21341" x="4251325" y="3398838"/>
          <p14:tracePt t="21354" x="4262438" y="3398838"/>
          <p14:tracePt t="21647" x="4360863" y="3289300"/>
          <p14:tracePt t="21662" x="4530725" y="3143250"/>
          <p14:tracePt t="21670" x="4603750" y="3081338"/>
          <p14:tracePt t="21673" x="4665663" y="3044825"/>
          <p14:tracePt t="21681" x="4713288" y="3008313"/>
          <p14:tracePt t="21687" x="4738688" y="2997200"/>
          <p14:tracePt t="21694" x="4762500" y="2984500"/>
          <p14:tracePt t="21700" x="4799013" y="2971800"/>
          <p14:tracePt t="21708" x="4822825" y="2960688"/>
          <p14:tracePt t="21721" x="4835525" y="2947988"/>
          <p14:tracePt t="21728" x="4848225" y="2947988"/>
          <p14:tracePt t="21736" x="4859338" y="2947988"/>
          <p14:tracePt t="21742" x="4872038" y="2947988"/>
          <p14:tracePt t="21757" x="4895850" y="2947988"/>
          <p14:tracePt t="21777" x="4895850" y="2935288"/>
          <p14:tracePt t="21784" x="4908550" y="2935288"/>
          <p14:tracePt t="21799" x="4921250" y="2935288"/>
          <p14:tracePt t="21826" x="4932363" y="2935288"/>
          <p14:tracePt t="21853" x="4945063" y="2935288"/>
          <p14:tracePt t="21869" x="4957763" y="2935288"/>
          <p14:tracePt t="21888" x="4968875" y="2935288"/>
          <p14:tracePt t="21923" x="4981575" y="2935288"/>
          <p14:tracePt t="21950" x="4994275" y="2935288"/>
          <p14:tracePt t="21985" x="5005388" y="2935288"/>
          <p14:tracePt t="21992" x="5005388" y="2947988"/>
          <p14:tracePt t="22000" x="5005388" y="2960688"/>
          <p14:tracePt t="22020" x="5005388" y="2984500"/>
          <p14:tracePt t="22027" x="5005388" y="2997200"/>
          <p14:tracePt t="22034" x="5005388" y="3008313"/>
          <p14:tracePt t="22047" x="5005388" y="3033713"/>
          <p14:tracePt t="22062" x="5005388" y="3044825"/>
          <p14:tracePt t="22069" x="5005388" y="3057525"/>
          <p14:tracePt t="22075" x="4994275" y="3070225"/>
          <p14:tracePt t="22084" x="4994275" y="3094038"/>
          <p14:tracePt t="22096" x="4981575" y="3117850"/>
          <p14:tracePt t="22102" x="4981575" y="3130550"/>
          <p14:tracePt t="22109" x="4957763" y="3130550"/>
          <p14:tracePt t="22118" x="4957763" y="3143250"/>
          <p14:tracePt t="22124" x="4945063" y="3154363"/>
          <p14:tracePt t="22137" x="4932363" y="3167063"/>
          <p14:tracePt t="22145" x="4932363" y="3179763"/>
          <p14:tracePt t="22151" x="4921250" y="3179763"/>
          <p14:tracePt t="22172" x="4908550" y="3179763"/>
          <p14:tracePt t="22179" x="4895850" y="3190875"/>
          <p14:tracePt t="22199" x="4884738" y="3203575"/>
          <p14:tracePt t="22220" x="4872038" y="3216275"/>
          <p14:tracePt t="22256" x="4872038" y="3227388"/>
          <p14:tracePt t="22262" x="4859338" y="3227388"/>
          <p14:tracePt t="22408" x="4848225" y="3227388"/>
          <p14:tracePt t="22456" x="4848225" y="3240088"/>
          <p14:tracePt t="22691" x="4859338" y="3240088"/>
          <p14:tracePt t="22705" x="4872038" y="3240088"/>
          <p14:tracePt t="22712" x="4884738" y="3252788"/>
          <p14:tracePt t="22726" x="4895850" y="3252788"/>
          <p14:tracePt t="22733" x="4908550" y="3252788"/>
          <p14:tracePt t="22740" x="4921250" y="3252788"/>
          <p14:tracePt t="22753" x="4932363" y="3252788"/>
          <p14:tracePt t="22767" x="4945063" y="3252788"/>
          <p14:tracePt t="22788" x="4957763" y="3252788"/>
          <p14:tracePt t="22801" x="4968875" y="3252788"/>
          <p14:tracePt t="22822" x="4981575" y="3252788"/>
          <p14:tracePt t="22857" x="4994275" y="3252788"/>
          <p14:tracePt t="22878" x="5005388" y="3252788"/>
          <p14:tracePt t="22913" x="5005388" y="3263900"/>
          <p14:tracePt t="22949" x="5018088" y="3263900"/>
          <p14:tracePt t="22996" x="5030788" y="3263900"/>
          <p14:tracePt t="23068" x="5041900" y="3263900"/>
          <p14:tracePt t="23115" x="5054600" y="3263900"/>
          <p14:tracePt t="23156" x="5067300" y="3276600"/>
          <p14:tracePt t="23219" x="5078413" y="3276600"/>
          <p14:tracePt t="23281" x="5091113" y="3276600"/>
          <p14:tracePt t="23328" x="5103813" y="3276600"/>
          <p14:tracePt t="24170" x="5114925" y="3276600"/>
          <p14:tracePt t="24216" x="5127625" y="3276600"/>
          <p14:tracePt t="24360" x="5140325" y="3276600"/>
          <p14:tracePt t="24367" x="5140325" y="3289300"/>
          <p14:tracePt t="24437" x="5151438" y="3289300"/>
          <p14:tracePt t="24464" x="5164138" y="3289300"/>
          <p14:tracePt t="24484" x="5176838" y="3289300"/>
          <p14:tracePt t="24513" x="5187950" y="3289300"/>
          <p14:tracePt t="24533" x="5200650" y="3289300"/>
          <p14:tracePt t="24574" x="5213350" y="3289300"/>
          <p14:tracePt t="24589" x="5224463" y="3289300"/>
          <p14:tracePt t="24616" x="5237163" y="3289300"/>
          <p14:tracePt t="24622" x="5249863" y="3289300"/>
          <p14:tracePt t="24637" x="5260975" y="3289300"/>
          <p14:tracePt t="24644" x="5273675" y="3289300"/>
          <p14:tracePt t="24658" x="5286375" y="3289300"/>
          <p14:tracePt t="24673" x="5297488" y="3289300"/>
          <p14:tracePt t="24685" x="5310188" y="3289300"/>
          <p14:tracePt t="24700" x="5322888" y="3289300"/>
          <p14:tracePt t="24713" x="5334000" y="3289300"/>
          <p14:tracePt t="24727" x="5346700" y="3289300"/>
          <p14:tracePt t="24750" x="5359400" y="3276600"/>
          <p14:tracePt t="24762" x="5370513" y="3276600"/>
          <p14:tracePt t="24797" x="5383213" y="3276600"/>
          <p14:tracePt t="24803" x="5383213" y="3263900"/>
          <p14:tracePt t="24817" x="5395913" y="3263900"/>
          <p14:tracePt t="24832" x="5408613" y="3263900"/>
          <p14:tracePt t="24851" x="5419725" y="3252788"/>
          <p14:tracePt t="24858" x="5432425" y="3252788"/>
          <p14:tracePt t="24873" x="5432425" y="3240088"/>
          <p14:tracePt t="24879" x="5445125" y="3240088"/>
          <p14:tracePt t="24893" x="5456238" y="3240088"/>
          <p14:tracePt t="24900" x="5456238" y="3227388"/>
          <p14:tracePt t="24907" x="5468938" y="3227388"/>
          <p14:tracePt t="24915" x="5468938" y="3216275"/>
          <p14:tracePt t="24935" x="5481638" y="3203575"/>
          <p14:tracePt t="24950" x="5492750" y="3203575"/>
          <p14:tracePt t="24956" x="5492750" y="3190875"/>
          <p14:tracePt t="24962" x="5505450" y="3190875"/>
          <p14:tracePt t="24983" x="5518150" y="3179763"/>
          <p14:tracePt t="24997" x="5529263" y="3179763"/>
          <p14:tracePt t="25025" x="5541963" y="3167063"/>
          <p14:tracePt t="25039" x="5554663" y="3167063"/>
          <p14:tracePt t="25045" x="5554663" y="3154363"/>
          <p14:tracePt t="25060" x="5565775" y="3154363"/>
          <p14:tracePt t="25069" x="5565775" y="3143250"/>
          <p14:tracePt t="25074" x="5578475" y="3143250"/>
          <p14:tracePt t="25094" x="5591175" y="3143250"/>
          <p14:tracePt t="25102" x="5591175" y="3130550"/>
          <p14:tracePt t="25143" x="5602288" y="3130550"/>
          <p14:tracePt t="25164" x="5602288" y="3117850"/>
          <p14:tracePt t="25184" x="5614988" y="3117850"/>
          <p14:tracePt t="25233" x="5627688" y="3117850"/>
          <p14:tracePt t="25281" x="5638800" y="3117850"/>
          <p14:tracePt t="25295" x="5638800" y="3106738"/>
          <p14:tracePt t="25302" x="5651500" y="3106738"/>
          <p14:tracePt t="25329" x="5664200" y="3094038"/>
          <p14:tracePt t="25337" x="5675313" y="3094038"/>
          <p14:tracePt t="25343" x="5688013" y="3094038"/>
          <p14:tracePt t="25350" x="5688013" y="3081338"/>
          <p14:tracePt t="25358" x="5700713" y="3081338"/>
          <p14:tracePt t="25364" x="5711825" y="3081338"/>
          <p14:tracePt t="25371" x="5724525" y="3070225"/>
          <p14:tracePt t="25379" x="5737225" y="3070225"/>
          <p14:tracePt t="25385" x="5748338" y="3057525"/>
          <p14:tracePt t="25391" x="5761038" y="3057525"/>
          <p14:tracePt t="25400" x="5773738" y="3057525"/>
          <p14:tracePt t="25406" x="5784850" y="3044825"/>
          <p14:tracePt t="25427" x="5797550" y="3033713"/>
          <p14:tracePt t="25449" x="5810250" y="3033713"/>
          <p14:tracePt t="25454" x="5821363" y="3033713"/>
          <p14:tracePt t="25469" x="5821363" y="3021013"/>
          <p14:tracePt t="25475" x="5834063" y="3021013"/>
          <p14:tracePt t="25503" x="5846763" y="3021013"/>
          <p14:tracePt t="25516" x="5846763" y="3008313"/>
          <p14:tracePt t="25531" x="5857875" y="3008313"/>
          <p14:tracePt t="25610" x="5870575" y="3008313"/>
          <p14:tracePt t="25655" x="5870575" y="2997200"/>
          <p14:tracePt t="25683" x="5870575" y="2984500"/>
          <p14:tracePt t="25689" x="5870575" y="2971800"/>
          <p14:tracePt t="25697" x="5883275" y="2971800"/>
          <p14:tracePt t="25703" x="5883275" y="2947988"/>
          <p14:tracePt t="25710" x="5894388" y="2947988"/>
          <p14:tracePt t="25718" x="5894388" y="2935288"/>
          <p14:tracePt t="25724" x="5907088" y="2924175"/>
          <p14:tracePt t="25733" x="5907088" y="2911475"/>
          <p14:tracePt t="25738" x="5919788" y="2887663"/>
          <p14:tracePt t="25746" x="5930900" y="2874963"/>
          <p14:tracePt t="25752" x="5943600" y="2862263"/>
          <p14:tracePt t="25759" x="5943600" y="2851150"/>
          <p14:tracePt t="25769" x="5956300" y="2851150"/>
          <p14:tracePt t="25773" x="5956300" y="2838450"/>
          <p14:tracePt t="25787" x="5956300" y="2825750"/>
          <p14:tracePt t="25794" x="5967413" y="2825750"/>
          <p14:tracePt t="25800" x="5967413" y="2814638"/>
          <p14:tracePt t="25821" x="5967413" y="2801938"/>
          <p14:tracePt t="25828" x="5980113" y="2801938"/>
          <p14:tracePt t="25849" x="5980113" y="2789238"/>
          <p14:tracePt t="25870" x="5980113" y="2776538"/>
          <p14:tracePt t="25883" x="5992813" y="2776538"/>
          <p14:tracePt t="25891" x="5992813" y="2765425"/>
          <p14:tracePt t="25899" x="6003925" y="2765425"/>
          <p14:tracePt t="25905" x="6003925" y="2752725"/>
          <p14:tracePt t="25912" x="6003925" y="2740025"/>
          <p14:tracePt t="25918" x="6016625" y="2728913"/>
          <p14:tracePt t="25925" x="6016625" y="2716213"/>
          <p14:tracePt t="25934" x="6016625" y="2703513"/>
          <p14:tracePt t="25939" x="6016625" y="2692400"/>
          <p14:tracePt t="25946" x="6016625" y="2679700"/>
          <p14:tracePt t="25953" x="6016625" y="2655888"/>
          <p14:tracePt t="25959" x="6016625" y="2643188"/>
          <p14:tracePt t="25967" x="6016625" y="2630488"/>
          <p14:tracePt t="25974" x="6016625" y="2619375"/>
          <p14:tracePt t="25981" x="6016625" y="2606675"/>
          <p14:tracePt t="25988" x="6016625" y="2593975"/>
          <p14:tracePt t="25994" x="6016625" y="2570163"/>
          <p14:tracePt t="26001" x="6016625" y="2557463"/>
          <p14:tracePt t="26017" x="6003925" y="2546350"/>
          <p14:tracePt t="26023" x="5992813" y="2520950"/>
          <p14:tracePt t="26029" x="5980113" y="2509838"/>
          <p14:tracePt t="26035" x="5967413" y="2497138"/>
          <p14:tracePt t="26044" x="5956300" y="2484438"/>
          <p14:tracePt t="26050" x="5907088" y="2447925"/>
          <p14:tracePt t="26057" x="5846763" y="2411413"/>
          <p14:tracePt t="26064" x="5761038" y="2363788"/>
          <p14:tracePt t="26070" x="5688013" y="2338388"/>
          <p14:tracePt t="26077" x="5492750" y="2301875"/>
          <p14:tracePt t="26085" x="5346700" y="2278063"/>
          <p14:tracePt t="26091" x="5237163" y="2278063"/>
          <p14:tracePt t="26100" x="5151438" y="2278063"/>
          <p14:tracePt t="26106" x="5078413" y="2290763"/>
          <p14:tracePt t="26112" x="5041900" y="2314575"/>
          <p14:tracePt t="26119" x="4994275" y="2327275"/>
          <p14:tracePt t="26126" x="4945063" y="2351088"/>
          <p14:tracePt t="26135" x="4921250" y="2363788"/>
          <p14:tracePt t="26140" x="4872038" y="2387600"/>
          <p14:tracePt t="26151" x="4822825" y="2411413"/>
          <p14:tracePt t="26154" x="4762500" y="2447925"/>
          <p14:tracePt t="26160" x="4738688" y="2460625"/>
          <p14:tracePt t="26168" x="4713288" y="2484438"/>
          <p14:tracePt t="26174" x="4665663" y="2497138"/>
          <p14:tracePt t="26181" x="4640263" y="2520950"/>
          <p14:tracePt t="26188" x="4616450" y="2546350"/>
          <p14:tracePt t="26195" x="4579938" y="2557463"/>
          <p14:tracePt t="26202" x="4554538" y="2582863"/>
          <p14:tracePt t="26209" x="4543425" y="2582863"/>
          <p14:tracePt t="26218" x="4530725" y="2593975"/>
          <p14:tracePt t="26223" x="4506913" y="2619375"/>
          <p14:tracePt t="26230" x="4481513" y="2630488"/>
          <p14:tracePt t="26237" x="4457700" y="2643188"/>
          <p14:tracePt t="26244" x="4433888" y="2655888"/>
          <p14:tracePt t="26250" x="4421188" y="2667000"/>
          <p14:tracePt t="26258" x="4371975" y="2692400"/>
          <p14:tracePt t="26268" x="4348163" y="2703513"/>
          <p14:tracePt t="26271" x="4335463" y="2716213"/>
          <p14:tracePt t="26278" x="4324350" y="2716213"/>
          <p14:tracePt t="26285" x="4298950" y="2716213"/>
          <p14:tracePt t="26292" x="4275138" y="2716213"/>
          <p14:tracePt t="26305" x="4262438" y="2716213"/>
          <p14:tracePt t="26312" x="4238625" y="2728913"/>
          <p14:tracePt t="26320" x="4225925" y="2728913"/>
          <p14:tracePt t="26326" x="4214813" y="2728913"/>
          <p14:tracePt t="26341" x="4189413" y="2728913"/>
          <p14:tracePt t="26355" x="4178300" y="2728913"/>
          <p14:tracePt t="26362" x="4152900" y="2728913"/>
          <p14:tracePt t="26368" x="4141788" y="2728913"/>
          <p14:tracePt t="26375" x="4129088" y="2728913"/>
          <p14:tracePt t="26384" x="4105275" y="2716213"/>
          <p14:tracePt t="26400" x="4056063" y="2703513"/>
          <p14:tracePt t="26403" x="4032250" y="2692400"/>
          <p14:tracePt t="26409" x="4006850" y="2692400"/>
          <p14:tracePt t="26417" x="3995738" y="2692400"/>
          <p14:tracePt t="26424" x="3970338" y="2679700"/>
          <p14:tracePt t="26431" x="3959225" y="2667000"/>
          <p14:tracePt t="26437" x="3933825" y="2667000"/>
          <p14:tracePt t="26445" x="3921125" y="2655888"/>
          <p14:tracePt t="26451" x="3897313" y="2643188"/>
          <p14:tracePt t="26458" x="3884613" y="2643188"/>
          <p14:tracePt t="26468" x="3873500" y="2643188"/>
          <p14:tracePt t="26473" x="3848100" y="2630488"/>
          <p14:tracePt t="26479" x="3824288" y="2630488"/>
          <p14:tracePt t="26486" x="3811588" y="2619375"/>
          <p14:tracePt t="26494" x="3800475" y="2619375"/>
          <p14:tracePt t="26500" x="3775075" y="2619375"/>
          <p14:tracePt t="26507" x="3763963" y="2606675"/>
          <p14:tracePt t="26515" x="3751263" y="2606675"/>
          <p14:tracePt t="26521" x="3738563" y="2606675"/>
          <p14:tracePt t="26527" x="3727450" y="2606675"/>
          <p14:tracePt t="26535" x="3702050" y="2593975"/>
          <p14:tracePt t="26549" x="3690938" y="2593975"/>
          <p14:tracePt t="26562" x="3678238" y="2593975"/>
          <p14:tracePt t="26576" x="3665538" y="2593975"/>
          <p14:tracePt t="26590" x="3654425" y="2593975"/>
          <p14:tracePt t="26611" x="3641725" y="2593975"/>
          <p14:tracePt t="26624" x="3629025" y="2593975"/>
          <p14:tracePt t="26646" x="3617913" y="2593975"/>
          <p14:tracePt t="26660" x="3605213" y="2593975"/>
          <p14:tracePt t="26680" x="3592513" y="2593975"/>
          <p14:tracePt t="26708" x="3581400" y="2593975"/>
          <p14:tracePt t="26749" x="3568700" y="2582863"/>
          <p14:tracePt t="26791" x="3556000" y="2582863"/>
          <p14:tracePt t="26918" x="3556000" y="2570163"/>
          <p14:tracePt t="26958" x="3568700" y="2557463"/>
          <p14:tracePt t="26970" x="3581400" y="2557463"/>
          <p14:tracePt t="26978" x="3592513" y="2557463"/>
          <p14:tracePt t="26988" x="3605213" y="2546350"/>
          <p14:tracePt t="26993" x="3617913" y="2546350"/>
          <p14:tracePt t="27003" x="3629025" y="2533650"/>
          <p14:tracePt t="27009" x="3641725" y="2533650"/>
          <p14:tracePt t="27013" x="3641725" y="2520950"/>
          <p14:tracePt t="27022" x="3654425" y="2520950"/>
          <p14:tracePt t="27028" x="3665538" y="2520950"/>
          <p14:tracePt t="27040" x="3678238" y="2520950"/>
          <p14:tracePt t="27049" x="3690938" y="2520950"/>
          <p14:tracePt t="27054" x="3702050" y="2520950"/>
          <p14:tracePt t="27060" x="3714750" y="2520950"/>
          <p14:tracePt t="27068" x="3727450" y="2520950"/>
          <p14:tracePt t="27074" x="3738563" y="2520950"/>
          <p14:tracePt t="27083" x="3751263" y="2520950"/>
          <p14:tracePt t="27089" x="3763963" y="2520950"/>
          <p14:tracePt t="27095" x="3787775" y="2520950"/>
          <p14:tracePt t="27102" x="3811588" y="2533650"/>
          <p14:tracePt t="27109" x="3824288" y="2533650"/>
          <p14:tracePt t="27117" x="3836988" y="2533650"/>
          <p14:tracePt t="27123" x="3848100" y="2533650"/>
          <p14:tracePt t="27131" x="3860800" y="2533650"/>
          <p14:tracePt t="27137" x="3873500" y="2533650"/>
          <p14:tracePt t="27144" x="3884613" y="2533650"/>
          <p14:tracePt t="27152" x="3897313" y="2546350"/>
          <p14:tracePt t="27167" x="3910013" y="2546350"/>
          <p14:tracePt t="27179" x="3921125" y="2546350"/>
          <p14:tracePt t="27193" x="3933825" y="2546350"/>
          <p14:tracePt t="27207" x="3946525" y="2546350"/>
          <p14:tracePt t="27233" x="3959225" y="2546350"/>
          <p14:tracePt t="27262" x="3970338" y="2546350"/>
          <p14:tracePt t="27290" x="3983038" y="2546350"/>
          <p14:tracePt t="27309" x="3995738" y="2546350"/>
          <p14:tracePt t="27331" x="4006850" y="2546350"/>
          <p14:tracePt t="27358" x="4019550" y="2546350"/>
          <p14:tracePt t="27393" x="4032250" y="2546350"/>
          <p14:tracePt t="27442" x="4043363" y="2546350"/>
          <p14:tracePt t="27477" x="4043363" y="2557463"/>
          <p14:tracePt t="27483" x="4056063" y="2557463"/>
          <p14:tracePt t="27504" x="4068763" y="2557463"/>
          <p14:tracePt t="27811" x="4092575" y="2557463"/>
          <p14:tracePt t="27821" x="4105275" y="2557463"/>
          <p14:tracePt t="27825" x="4116388" y="2557463"/>
          <p14:tracePt t="27833" x="4129088" y="2557463"/>
          <p14:tracePt t="27838" x="4165600" y="2557463"/>
          <p14:tracePt t="27845" x="4178300" y="2557463"/>
          <p14:tracePt t="27850" x="4202113" y="2557463"/>
          <p14:tracePt t="27857" x="4238625" y="2557463"/>
          <p14:tracePt t="27868" x="4275138" y="2557463"/>
          <p14:tracePt t="27871" x="4298950" y="2557463"/>
          <p14:tracePt t="27879" x="4335463" y="2557463"/>
          <p14:tracePt t="27885" x="4371975" y="2557463"/>
          <p14:tracePt t="27892" x="4408488" y="2557463"/>
          <p14:tracePt t="27899" x="4457700" y="2557463"/>
          <p14:tracePt t="27906" x="4494213" y="2557463"/>
          <p14:tracePt t="27913" x="4543425" y="2557463"/>
          <p14:tracePt t="27920" x="4579938" y="2557463"/>
          <p14:tracePt t="27927" x="4603750" y="2557463"/>
          <p14:tracePt t="27934" x="4640263" y="2557463"/>
          <p14:tracePt t="27941" x="4665663" y="2557463"/>
          <p14:tracePt t="27949" x="4676775" y="2557463"/>
          <p14:tracePt t="27954" x="4689475" y="2557463"/>
          <p14:tracePt t="27961" x="4702175" y="2557463"/>
          <p14:tracePt t="27968" x="4713288" y="2557463"/>
          <p14:tracePt t="27983" x="4725988" y="2557463"/>
          <p14:tracePt t="27996" x="4738688" y="2557463"/>
          <p14:tracePt t="28010" x="4749800" y="2557463"/>
          <p14:tracePt t="28044" x="4762500" y="2557463"/>
          <p14:tracePt t="28100" x="4775200" y="2557463"/>
          <p14:tracePt t="28162" x="4786313" y="2557463"/>
          <p14:tracePt t="28517" x="4799013" y="2557463"/>
          <p14:tracePt t="28544" x="4811713" y="2557463"/>
          <p14:tracePt t="28558" x="4811713" y="2546350"/>
          <p14:tracePt t="28573" x="4822825" y="2533650"/>
          <p14:tracePt t="28593" x="4835525" y="2533650"/>
          <p14:tracePt t="28604" x="4835525" y="2520950"/>
          <p14:tracePt t="28606" x="4848225" y="2520950"/>
          <p14:tracePt t="28623" x="4848225" y="2509838"/>
          <p14:tracePt t="28633" x="4859338" y="2509838"/>
          <p14:tracePt t="28640" x="4859338" y="2497138"/>
          <p14:tracePt t="28660" x="4872038" y="2497138"/>
          <p14:tracePt t="28675" x="4872038" y="2484438"/>
          <p14:tracePt t="28702" x="4872038" y="2473325"/>
          <p14:tracePt t="28709" x="4884738" y="2460625"/>
          <p14:tracePt t="28737" x="4895850" y="2447925"/>
          <p14:tracePt t="28757" x="4895850" y="2436813"/>
          <p14:tracePt t="28778" x="4895850" y="2424113"/>
          <p14:tracePt t="28786" x="4908550" y="2424113"/>
          <p14:tracePt t="28807" x="4908550" y="2411413"/>
          <p14:tracePt t="28848" x="4908550" y="2400300"/>
          <p14:tracePt t="28882" x="4895850" y="2400300"/>
          <p14:tracePt t="28890" x="4895850" y="2411413"/>
          <p14:tracePt t="28895" x="4884738" y="2411413"/>
          <p14:tracePt t="28910" x="4884738" y="2424113"/>
          <p14:tracePt t="28938" x="4872038" y="2424113"/>
          <p14:tracePt t="28959" x="4872038" y="2436813"/>
          <p14:tracePt t="29000" x="4859338" y="2447925"/>
          <p14:tracePt t="29049" x="4848225" y="2447925"/>
          <p14:tracePt t="30364" x="4835525" y="2447925"/>
          <p14:tracePt t="30370" x="4822825" y="2447925"/>
          <p14:tracePt t="30378" x="4799013" y="2447925"/>
          <p14:tracePt t="30385" x="4762500" y="2447925"/>
          <p14:tracePt t="30399" x="4689475" y="2447925"/>
          <p14:tracePt t="30406" x="4640263" y="2447925"/>
          <p14:tracePt t="30412" x="4567238" y="2447925"/>
          <p14:tracePt t="30419" x="4518025" y="2447925"/>
          <p14:tracePt t="30427" x="4470400" y="2460625"/>
          <p14:tracePt t="30433" x="4397375" y="2460625"/>
          <p14:tracePt t="30440" x="4311650" y="2473325"/>
          <p14:tracePt t="30448" x="4287838" y="2473325"/>
          <p14:tracePt t="30454" x="4251325" y="2484438"/>
          <p14:tracePt t="30461" x="4225925" y="2484438"/>
          <p14:tracePt t="30469" x="4202113" y="2484438"/>
          <p14:tracePt t="30475" x="4152900" y="2497138"/>
          <p14:tracePt t="30483" x="4105275" y="2497138"/>
          <p14:tracePt t="30489" x="4068763" y="2497138"/>
          <p14:tracePt t="30496" x="4032250" y="2497138"/>
          <p14:tracePt t="30502" x="4006850" y="2497138"/>
          <p14:tracePt t="30510" x="3970338" y="2497138"/>
          <p14:tracePt t="30519" x="3946525" y="2497138"/>
          <p14:tracePt t="30524" x="3897313" y="2509838"/>
          <p14:tracePt t="30531" x="3884613" y="2509838"/>
          <p14:tracePt t="30538" x="3860800" y="2509838"/>
          <p14:tracePt t="30544" x="3836988" y="2509838"/>
          <p14:tracePt t="30551" x="3811588" y="2509838"/>
          <p14:tracePt t="30558" x="3800475" y="2509838"/>
          <p14:tracePt t="30568" x="3775075" y="2520950"/>
          <p14:tracePt t="30572" x="3763963" y="2520950"/>
          <p14:tracePt t="30579" x="3738563" y="2520950"/>
          <p14:tracePt t="30585" x="3727450" y="2520950"/>
          <p14:tracePt t="30592" x="3714750" y="2533650"/>
          <p14:tracePt t="30600" x="3690938" y="2546350"/>
          <p14:tracePt t="30607" x="3665538" y="2546350"/>
          <p14:tracePt t="30614" x="3641725" y="2546350"/>
          <p14:tracePt t="30621" x="3617913" y="2557463"/>
          <p14:tracePt t="30627" x="3592513" y="2557463"/>
          <p14:tracePt t="30633" x="3568700" y="2557463"/>
          <p14:tracePt t="30642" x="3556000" y="2570163"/>
          <p14:tracePt t="30649" x="3532188" y="2582863"/>
          <p14:tracePt t="30655" x="3508375" y="2593975"/>
          <p14:tracePt t="30662" x="3495675" y="2593975"/>
          <p14:tracePt t="30668" x="3471863" y="2593975"/>
          <p14:tracePt t="30676" x="3446463" y="2606675"/>
          <p14:tracePt t="30683" x="3435350" y="2606675"/>
          <p14:tracePt t="30690" x="3422650" y="2606675"/>
          <p14:tracePt t="30696" x="3409950" y="2606675"/>
          <p14:tracePt t="30704" x="3398838" y="2606675"/>
          <p14:tracePt t="30710" x="3386138" y="2619375"/>
          <p14:tracePt t="30717" x="3373438" y="2619375"/>
          <p14:tracePt t="30725" x="3362325" y="2619375"/>
          <p14:tracePt t="30733" x="3336925" y="2619375"/>
          <p14:tracePt t="30738" x="3325813" y="2619375"/>
          <p14:tracePt t="30745" x="3313113" y="2630488"/>
          <p14:tracePt t="30752" x="3300413" y="2630488"/>
          <p14:tracePt t="30758" x="3289300" y="2630488"/>
          <p14:tracePt t="30767" x="3276600" y="2630488"/>
          <p14:tracePt t="30774" x="3276600" y="2643188"/>
          <p14:tracePt t="30779" x="3252788" y="2643188"/>
          <p14:tracePt t="30787" x="3240088" y="2643188"/>
          <p14:tracePt t="30794" x="3227388" y="2643188"/>
          <p14:tracePt t="30800" x="3214688" y="2655888"/>
          <p14:tracePt t="30817" x="3203575" y="2655888"/>
          <p14:tracePt t="30821" x="3190875" y="2667000"/>
          <p14:tracePt t="30828" x="3178175" y="2667000"/>
          <p14:tracePt t="30835" x="3154363" y="2679700"/>
          <p14:tracePt t="30850" x="3141663" y="2692400"/>
          <p14:tracePt t="30863" x="3130550" y="2692400"/>
          <p14:tracePt t="30869" x="3130550" y="2703513"/>
          <p14:tracePt t="30877" x="3117850" y="2703513"/>
          <p14:tracePt t="30883" x="3105150" y="2716213"/>
          <p14:tracePt t="30890" x="3094038" y="2716213"/>
          <p14:tracePt t="30900" x="3081338" y="2728913"/>
          <p14:tracePt t="30904" x="3068638" y="2740025"/>
          <p14:tracePt t="30911" x="3057525" y="2752725"/>
          <p14:tracePt t="30919" x="3044825" y="2752725"/>
          <p14:tracePt t="30925" x="3032125" y="2765425"/>
          <p14:tracePt t="30933" x="3021013" y="2776538"/>
          <p14:tracePt t="30940" x="2995613" y="2789238"/>
          <p14:tracePt t="30946" x="2984500" y="2789238"/>
          <p14:tracePt t="30952" x="2984500" y="2801938"/>
          <p14:tracePt t="30960" x="2971800" y="2814638"/>
          <p14:tracePt t="30969" x="2959100" y="2814638"/>
          <p14:tracePt t="30974" x="2947988" y="2825750"/>
          <p14:tracePt t="30981" x="2935288" y="2825750"/>
          <p14:tracePt t="30987" x="2935288" y="2838450"/>
          <p14:tracePt t="30994" x="2922588" y="2838450"/>
          <p14:tracePt t="31002" x="2911475" y="2851150"/>
          <p14:tracePt t="31018" x="2898775" y="2862263"/>
          <p14:tracePt t="31029" x="2886075" y="2874963"/>
          <p14:tracePt t="31043" x="2874963" y="2874963"/>
          <p14:tracePt t="31057" x="2874963" y="2887663"/>
          <p14:tracePt t="31064" x="2862263" y="2887663"/>
          <p14:tracePt t="31092" x="2862263" y="2898775"/>
          <p14:tracePt t="31099" x="2849563" y="2898775"/>
          <p14:tracePt t="31119" x="2838450" y="2898775"/>
          <p14:tracePt t="31126" x="2838450" y="2911475"/>
          <p14:tracePt t="31140" x="2825750" y="2911475"/>
          <p14:tracePt t="31148" x="2825750" y="2924175"/>
          <p14:tracePt t="31160" x="2825750" y="2935288"/>
          <p14:tracePt t="31167" x="2813050" y="2935288"/>
          <p14:tracePt t="31183" x="2813050" y="2947988"/>
          <p14:tracePt t="31196" x="2801938" y="2960688"/>
          <p14:tracePt t="31209" x="2789238" y="2960688"/>
          <p14:tracePt t="31217" x="2789238" y="2971800"/>
          <p14:tracePt t="31223" x="2789238" y="2984500"/>
          <p14:tracePt t="31236" x="2776538" y="2984500"/>
          <p14:tracePt t="31243" x="2776538" y="2997200"/>
          <p14:tracePt t="31258" x="2765425" y="2997200"/>
          <p14:tracePt t="31271" x="2765425" y="3008313"/>
          <p14:tracePt t="31278" x="2752725" y="3008313"/>
          <p14:tracePt t="31292" x="2752725" y="3021013"/>
          <p14:tracePt t="31319" x="2740025" y="3021013"/>
          <p14:tracePt t="31355" x="2728913" y="3033713"/>
          <p14:tracePt t="31374" x="2728913" y="3044825"/>
          <p14:tracePt t="31389" x="2716213" y="3044825"/>
          <p14:tracePt t="31395" x="2716213" y="3057525"/>
          <p14:tracePt t="31431" x="2716213" y="3070225"/>
          <p14:tracePt t="31451" x="2703513" y="3070225"/>
          <p14:tracePt t="31472" x="2703513" y="3081338"/>
          <p14:tracePt t="31500" x="2692400" y="3081338"/>
          <p14:tracePt t="31535" x="2679700" y="3081338"/>
          <p14:tracePt t="31583" x="2667000" y="3081338"/>
          <p14:tracePt t="31715" x="2655888" y="3081338"/>
          <p14:tracePt t="32209" x="2643188" y="3081338"/>
          <p14:tracePt t="32222" x="2643188" y="3094038"/>
          <p14:tracePt t="32233" x="2643188" y="3106738"/>
          <p14:tracePt t="32249" x="2630488" y="3117850"/>
          <p14:tracePt t="32255" x="2630488" y="3130550"/>
          <p14:tracePt t="32261" x="2630488" y="3154363"/>
          <p14:tracePt t="32269" x="2630488" y="3167063"/>
          <p14:tracePt t="32275" x="2630488" y="3179763"/>
          <p14:tracePt t="32283" x="2630488" y="3190875"/>
          <p14:tracePt t="32290" x="2630488" y="3203575"/>
          <p14:tracePt t="32295" x="2630488" y="3216275"/>
          <p14:tracePt t="32303" x="2630488" y="3227388"/>
          <p14:tracePt t="32310" x="2630488" y="3240088"/>
          <p14:tracePt t="32317" x="2630488" y="3252788"/>
          <p14:tracePt t="32324" x="2630488" y="3263900"/>
          <p14:tracePt t="32333" x="2655888" y="3289300"/>
          <p14:tracePt t="32338" x="2655888" y="3300413"/>
          <p14:tracePt t="32345" x="2667000" y="3325813"/>
          <p14:tracePt t="32352" x="2679700" y="3349625"/>
          <p14:tracePt t="32358" x="2679700" y="3373438"/>
          <p14:tracePt t="32367" x="2703513" y="3409950"/>
          <p14:tracePt t="32372" x="2716213" y="3459163"/>
          <p14:tracePt t="32382" x="2728913" y="3484563"/>
          <p14:tracePt t="32386" x="2740025" y="3495675"/>
          <p14:tracePt t="32393" x="2740025" y="3508375"/>
          <p14:tracePt t="32400" x="2752725" y="3521075"/>
          <p14:tracePt t="32407" x="2752725" y="3532188"/>
          <p14:tracePt t="32414" x="2752725" y="3544888"/>
          <p14:tracePt t="32422" x="2765425" y="3544888"/>
          <p14:tracePt t="32428" x="2765425" y="3557588"/>
          <p14:tracePt t="32442" x="2765425" y="3568700"/>
          <p14:tracePt t="32464" x="2765425" y="3581400"/>
          <p14:tracePt t="32476" x="2776538" y="3594100"/>
          <p14:tracePt t="32547" x="2776538" y="3605213"/>
          <p14:tracePt t="32609" x="2789238" y="3605213"/>
          <p14:tracePt t="32628" x="2801938" y="3605213"/>
          <p14:tracePt t="32636" x="2801938" y="3594100"/>
          <p14:tracePt t="32642" x="2838450" y="3568700"/>
          <p14:tracePt t="32651" x="2886075" y="3521075"/>
          <p14:tracePt t="32657" x="2971800" y="3448050"/>
          <p14:tracePt t="32664" x="3044825" y="3373438"/>
          <p14:tracePt t="32670" x="3178175" y="3227388"/>
          <p14:tracePt t="32678" x="3252788" y="3143250"/>
          <p14:tracePt t="32684" x="3313113" y="3070225"/>
          <p14:tracePt t="32691" x="3349625" y="3033713"/>
          <p14:tracePt t="32699" x="3373438" y="2997200"/>
          <p14:tracePt t="32704" x="3386138" y="2984500"/>
          <p14:tracePt t="32719" x="3398838" y="2971800"/>
          <p14:tracePt t="32733" x="3409950" y="2960688"/>
          <p14:tracePt t="33021" x="3409950" y="2947988"/>
          <p14:tracePt t="33111" x="3422650" y="2947988"/>
          <p14:tracePt t="33117" x="3435350" y="2935288"/>
          <p14:tracePt t="33121" x="3446463" y="2924175"/>
          <p14:tracePt t="33129" x="3471863" y="2911475"/>
          <p14:tracePt t="33135" x="3508375" y="2887663"/>
          <p14:tracePt t="33143" x="3556000" y="2862263"/>
          <p14:tracePt t="33155" x="3654425" y="2838450"/>
          <p14:tracePt t="33162" x="3738563" y="2814638"/>
          <p14:tracePt t="33169" x="3811588" y="2814638"/>
          <p14:tracePt t="33176" x="3860800" y="2801938"/>
          <p14:tracePt t="33183" x="3921125" y="2801938"/>
          <p14:tracePt t="33190" x="3959225" y="2801938"/>
          <p14:tracePt t="33196" x="3983038" y="2801938"/>
          <p14:tracePt t="33203" x="4006850" y="2801938"/>
          <p14:tracePt t="33210" x="4019550" y="2801938"/>
          <p14:tracePt t="33217" x="4032250" y="2801938"/>
          <p14:tracePt t="33225" x="4043363" y="2801938"/>
          <p14:tracePt t="33233" x="4056063" y="2801938"/>
          <p14:tracePt t="33245" x="4068763" y="2801938"/>
          <p14:tracePt t="33259" x="4079875" y="2801938"/>
          <p14:tracePt t="33280" x="4092575" y="2801938"/>
          <p14:tracePt t="33300" x="4105275" y="2801938"/>
          <p14:tracePt t="33317" x="4116388" y="2801938"/>
          <p14:tracePt t="33328" x="4129088" y="2801938"/>
          <p14:tracePt t="33335" x="4141788" y="2801938"/>
          <p14:tracePt t="33342" x="4152900" y="2801938"/>
          <p14:tracePt t="33350" x="4165600" y="2801938"/>
          <p14:tracePt t="33364" x="4178300" y="2801938"/>
          <p14:tracePt t="33370" x="4189413" y="2801938"/>
          <p14:tracePt t="33400" x="4214813" y="2801938"/>
          <p14:tracePt t="33419" x="4225925" y="2801938"/>
          <p14:tracePt t="33448" x="4225925" y="2814638"/>
          <p14:tracePt t="33460" x="4225925" y="2825750"/>
          <p14:tracePt t="33474" x="4225925" y="2838450"/>
          <p14:tracePt t="33481" x="4202113" y="2851150"/>
          <p14:tracePt t="33488" x="4189413" y="2862263"/>
          <p14:tracePt t="33494" x="4152900" y="2874963"/>
          <p14:tracePt t="33502" x="4116388" y="2887663"/>
          <p14:tracePt t="33508" x="4105275" y="2911475"/>
          <p14:tracePt t="33517" x="4068763" y="2924175"/>
          <p14:tracePt t="33523" x="4019550" y="2947988"/>
          <p14:tracePt t="33529" x="3983038" y="2971800"/>
          <p14:tracePt t="33536" x="3959225" y="2984500"/>
          <p14:tracePt t="33543" x="3946525" y="2997200"/>
          <p14:tracePt t="33549" x="3933825" y="3008313"/>
          <p14:tracePt t="33557" x="3910013" y="3033713"/>
          <p14:tracePt t="33564" x="3897313" y="3044825"/>
          <p14:tracePt t="33570" x="3884613" y="3044825"/>
          <p14:tracePt t="33578" x="3873500" y="3044825"/>
          <p14:tracePt t="33584" x="3860800" y="3057525"/>
          <p14:tracePt t="33592" x="3860800" y="3070225"/>
          <p14:tracePt t="33600" x="3848100" y="3070225"/>
          <p14:tracePt t="33605" x="3848100" y="3081338"/>
          <p14:tracePt t="33612" x="3836988" y="3094038"/>
          <p14:tracePt t="33619" x="3824288" y="3106738"/>
          <p14:tracePt t="33633" x="3811588" y="3117850"/>
          <p14:tracePt t="33640" x="3811588" y="3130550"/>
          <p14:tracePt t="33647" x="3800475" y="3143250"/>
          <p14:tracePt t="33654" x="3800475" y="3154363"/>
          <p14:tracePt t="33661" x="3800475" y="3167063"/>
          <p14:tracePt t="33668" x="3787775" y="3179763"/>
          <p14:tracePt t="33675" x="3775075" y="3190875"/>
          <p14:tracePt t="33683" x="3775075" y="3203575"/>
          <p14:tracePt t="33688" x="3775075" y="3227388"/>
          <p14:tracePt t="33695" x="3775075" y="3240088"/>
          <p14:tracePt t="33702" x="3775075" y="3252788"/>
          <p14:tracePt t="33709" x="3775075" y="3263900"/>
          <p14:tracePt t="33718" x="3775075" y="3276600"/>
          <p14:tracePt t="33723" x="3775075" y="3289300"/>
          <p14:tracePt t="33737" x="3775075" y="3300413"/>
          <p14:tracePt t="33744" x="3775075" y="3313113"/>
          <p14:tracePt t="33751" x="3775075" y="3325813"/>
          <p14:tracePt t="33768" x="3775075" y="3336925"/>
          <p14:tracePt t="33772" x="3775075" y="3349625"/>
          <p14:tracePt t="33793" x="3787775" y="3362325"/>
          <p14:tracePt t="33799" x="3800475" y="3373438"/>
          <p14:tracePt t="33807" x="3811588" y="3373438"/>
          <p14:tracePt t="33814" x="3836988" y="3386138"/>
          <p14:tracePt t="33820" x="3884613" y="3386138"/>
          <p14:tracePt t="33827" x="3970338" y="3386138"/>
          <p14:tracePt t="33834" x="4032250" y="3373438"/>
          <p14:tracePt t="33841" x="4105275" y="3362325"/>
          <p14:tracePt t="33849" x="4178300" y="3336925"/>
          <p14:tracePt t="33855" x="4262438" y="3313113"/>
          <p14:tracePt t="33861" x="4298950" y="3300413"/>
          <p14:tracePt t="33868" x="4335463" y="3276600"/>
          <p14:tracePt t="33876" x="4371975" y="3276600"/>
          <p14:tracePt t="33883" x="4384675" y="3263900"/>
          <p14:tracePt t="33889" x="4397375" y="3252788"/>
          <p14:tracePt t="33899" x="4408488" y="3240088"/>
          <p14:tracePt t="33902" x="4421188" y="3227388"/>
          <p14:tracePt t="33917" x="4433888" y="3216275"/>
          <p14:tracePt t="33951" x="4433888" y="3203575"/>
          <p14:tracePt t="33966" x="4433888" y="3190875"/>
          <p14:tracePt t="33986" x="4433888" y="3179763"/>
          <p14:tracePt t="33993" x="4421188" y="3179763"/>
          <p14:tracePt t="34000" x="4408488" y="3167063"/>
          <p14:tracePt t="34007" x="4397375" y="3167063"/>
          <p14:tracePt t="34021" x="4371975" y="3167063"/>
          <p14:tracePt t="34034" x="4360863" y="3167063"/>
          <p14:tracePt t="34050" x="4348163" y="3167063"/>
          <p14:tracePt t="34070" x="4335463" y="3167063"/>
          <p14:tracePt t="34083" x="4324350" y="3167063"/>
          <p14:tracePt t="34104" x="4311650" y="3167063"/>
          <p14:tracePt t="34125" x="4298950" y="3167063"/>
          <p14:tracePt t="34188" x="4287838" y="3167063"/>
          <p14:tracePt t="34458" x="4324350" y="3143250"/>
          <p14:tracePt t="34464" x="4433888" y="3081338"/>
          <p14:tracePt t="34470" x="4518025" y="3044825"/>
          <p14:tracePt t="34478" x="4579938" y="3021013"/>
          <p14:tracePt t="34485" x="4652963" y="2984500"/>
          <p14:tracePt t="34491" x="4713288" y="2984500"/>
          <p14:tracePt t="34500" x="4738688" y="2971800"/>
          <p14:tracePt t="34506" x="4749800" y="2971800"/>
          <p14:tracePt t="34512" x="4775200" y="2971800"/>
          <p14:tracePt t="34520" x="4799013" y="2971800"/>
          <p14:tracePt t="34526" x="4811713" y="2971800"/>
          <p14:tracePt t="34533" x="4822825" y="2971800"/>
          <p14:tracePt t="34541" x="4835525" y="2971800"/>
          <p14:tracePt t="34549" x="4848225" y="2971800"/>
          <p14:tracePt t="34553" x="4859338" y="2971800"/>
          <p14:tracePt t="34568" x="4872038" y="2971800"/>
          <p14:tracePt t="34583" x="4884738" y="2971800"/>
          <p14:tracePt t="34589" x="4884738" y="2984500"/>
          <p14:tracePt t="34596" x="4895850" y="2984500"/>
          <p14:tracePt t="34624" x="4908550" y="2984500"/>
          <p14:tracePt t="34645" x="4908550" y="2997200"/>
          <p14:tracePt t="34658" x="4908550" y="3008313"/>
          <p14:tracePt t="34672" x="4921250" y="3021013"/>
          <p14:tracePt t="34679" x="4921250" y="3033713"/>
          <p14:tracePt t="34685" x="4921250" y="3044825"/>
          <p14:tracePt t="34699" x="4921250" y="3070225"/>
          <p14:tracePt t="34707" x="4921250" y="3081338"/>
          <p14:tracePt t="34714" x="4921250" y="3106738"/>
          <p14:tracePt t="34720" x="4921250" y="3117850"/>
          <p14:tracePt t="34727" x="4921250" y="3143250"/>
          <p14:tracePt t="34734" x="4921250" y="3167063"/>
          <p14:tracePt t="34741" x="4921250" y="3179763"/>
          <p14:tracePt t="34751" x="4921250" y="3203575"/>
          <p14:tracePt t="34756" x="4921250" y="3227388"/>
          <p14:tracePt t="34769" x="4921250" y="3252788"/>
          <p14:tracePt t="34776" x="4921250" y="3263900"/>
          <p14:tracePt t="34783" x="4921250" y="3276600"/>
          <p14:tracePt t="34797" x="4921250" y="3289300"/>
          <p14:tracePt t="34804" x="4921250" y="3300413"/>
          <p14:tracePt t="34810" x="4921250" y="3313113"/>
          <p14:tracePt t="34825" x="4921250" y="3325813"/>
          <p14:tracePt t="34838" x="4921250" y="3336925"/>
          <p14:tracePt t="34852" x="4921250" y="3349625"/>
          <p14:tracePt t="34880" x="4921250" y="3362325"/>
          <p14:tracePt t="34893" x="4921250" y="3373438"/>
          <p14:tracePt t="34929" x="4921250" y="3386138"/>
          <p14:tracePt t="34970" x="4932363" y="3386138"/>
          <p14:tracePt t="34977" x="4945063" y="3386138"/>
          <p14:tracePt t="34983" x="4957763" y="3373438"/>
          <p14:tracePt t="34992" x="4968875" y="3362325"/>
          <p14:tracePt t="34999" x="4994275" y="3336925"/>
          <p14:tracePt t="35004" x="5018088" y="3325813"/>
          <p14:tracePt t="35012" x="5054600" y="3289300"/>
          <p14:tracePt t="35021" x="5103813" y="3276600"/>
          <p14:tracePt t="35024" x="5151438" y="3240088"/>
          <p14:tracePt t="35033" x="5164138" y="3227388"/>
          <p14:tracePt t="35039" x="5200650" y="3216275"/>
          <p14:tracePt t="35046" x="5213350" y="3203575"/>
          <p14:tracePt t="35053" x="5224463" y="3203575"/>
          <p14:tracePt t="35060" x="5224463" y="3190875"/>
          <p14:tracePt t="35068" x="5237163" y="3190875"/>
          <p14:tracePt t="35083" x="5249863" y="3190875"/>
          <p14:tracePt t="35102" x="5260975" y="3190875"/>
          <p14:tracePt t="35108" x="5260975" y="3179763"/>
          <p14:tracePt t="35129" x="5273675" y="3179763"/>
          <p14:tracePt t="35165" x="5286375" y="3179763"/>
          <p14:tracePt t="35185" x="5286375" y="3167063"/>
          <p14:tracePt t="35206" x="5286375" y="3154363"/>
          <p14:tracePt t="35219" x="5273675" y="3154363"/>
          <p14:tracePt t="35232" x="5260975" y="3143250"/>
          <p14:tracePt t="35247" x="5249863" y="3130550"/>
          <p14:tracePt t="35275" x="5237163" y="3130550"/>
          <p14:tracePt t="35289" x="5237163" y="3117850"/>
          <p14:tracePt t="35302" x="5224463" y="3117850"/>
          <p14:tracePt t="35358" x="5213350" y="3117850"/>
          <p14:tracePt t="35399" x="5200650" y="3117850"/>
          <p14:tracePt t="36190" x="5297488" y="3070225"/>
          <p14:tracePt t="36203" x="5565775" y="2997200"/>
          <p14:tracePt t="36212" x="5700713" y="2935288"/>
          <p14:tracePt t="36223" x="5883275" y="2911475"/>
          <p14:tracePt t="36225" x="5980113" y="2887663"/>
          <p14:tracePt t="36234" x="6102350" y="2838450"/>
          <p14:tracePt t="36238" x="6235700" y="2814638"/>
          <p14:tracePt t="36244" x="6345238" y="2801938"/>
          <p14:tracePt t="36250" x="6480175" y="2752725"/>
          <p14:tracePt t="36258" x="6637338" y="2740025"/>
          <p14:tracePt t="36265" x="6759575" y="2740025"/>
          <p14:tracePt t="36271" x="6918325" y="2728913"/>
          <p14:tracePt t="36279" x="7064375" y="2728913"/>
          <p14:tracePt t="36285" x="7197725" y="2728913"/>
          <p14:tracePt t="36292" x="7343775" y="2728913"/>
          <p14:tracePt t="36299" x="7478713" y="2728913"/>
          <p14:tracePt t="36306" x="7588250" y="2740025"/>
          <p14:tracePt t="36314" x="7721600" y="2752725"/>
          <p14:tracePt t="36321" x="7831138" y="2765425"/>
          <p14:tracePt t="36327" x="7904163" y="2789238"/>
          <p14:tracePt t="36333" x="7977188" y="2801938"/>
          <p14:tracePt t="36341" x="8026400" y="2825750"/>
          <p14:tracePt t="36349" x="8112125" y="2838450"/>
          <p14:tracePt t="36354" x="8172450" y="2862263"/>
          <p14:tracePt t="36362" x="8196263" y="2874963"/>
          <p14:tracePt t="36368" x="8232775" y="2874963"/>
          <p14:tracePt t="36383" x="8270875" y="2887663"/>
          <p14:tracePt t="36390" x="8294688" y="2887663"/>
          <p14:tracePt t="36397" x="8307388" y="2898775"/>
          <p14:tracePt t="36410" x="8318500" y="2898775"/>
          <p14:tracePt t="36417" x="8331200" y="2911475"/>
          <p14:tracePt t="36424" x="8343900" y="2911475"/>
          <p14:tracePt t="36432" x="8343900" y="2924175"/>
          <p14:tracePt t="36438" x="8355013" y="2924175"/>
          <p14:tracePt t="36444" x="8380413" y="2935288"/>
          <p14:tracePt t="36458" x="8391525" y="2935288"/>
          <p14:tracePt t="36467" x="8404225" y="2947988"/>
          <p14:tracePt t="36473" x="8416925" y="2947988"/>
          <p14:tracePt t="36479" x="8428038" y="2960688"/>
          <p14:tracePt t="36500" x="8440738" y="2960688"/>
          <p14:tracePt t="36516" x="8440738" y="2971800"/>
          <p14:tracePt t="36521" x="8453438" y="2971800"/>
          <p14:tracePt t="36557" x="8453438" y="2984500"/>
          <p14:tracePt t="36583" x="8464550" y="2984500"/>
          <p14:tracePt t="36599" x="8464550" y="2997200"/>
          <p14:tracePt t="36618" x="8477250" y="2997200"/>
          <p14:tracePt t="36626" x="8489950" y="2997200"/>
          <p14:tracePt t="36632" x="8526463" y="2997200"/>
          <p14:tracePt t="36638" x="8574088" y="3021013"/>
          <p14:tracePt t="36648" x="8647113" y="3033713"/>
          <p14:tracePt t="36652" x="8793163" y="3044825"/>
          <p14:tracePt t="36660" x="8915400" y="3044825"/>
          <p14:tracePt t="36668" x="9013825" y="3044825"/>
          <p14:tracePt t="36674" x="9134475" y="3044825"/>
          <p14:tracePt t="36680" x="9232900" y="3044825"/>
          <p14:tracePt t="36688" x="9305925" y="3044825"/>
          <p14:tracePt t="36694" x="9366250" y="3044825"/>
          <p14:tracePt t="36701" x="9415463" y="3008313"/>
          <p14:tracePt t="36708" x="9475788" y="3008313"/>
          <p14:tracePt t="36716" x="9512300" y="2984500"/>
          <p14:tracePt t="36721" x="9561513" y="2935288"/>
          <p14:tracePt t="36729" x="9609138" y="2898775"/>
          <p14:tracePt t="36735" x="9634538" y="2862263"/>
          <p14:tracePt t="36743" x="9694863" y="2801938"/>
          <p14:tracePt t="36750" x="9720263" y="2728913"/>
          <p14:tracePt t="36757" x="9744075" y="2655888"/>
          <p14:tracePt t="36764" x="9767888" y="2606675"/>
          <p14:tracePt t="36770" x="9780588" y="2570163"/>
          <p14:tracePt t="36777" x="9780588" y="2520950"/>
          <p14:tracePt t="36784" x="9780588" y="2447925"/>
          <p14:tracePt t="36792" x="9780588" y="2387600"/>
          <p14:tracePt t="36799" x="9756775" y="2314575"/>
          <p14:tracePt t="36805" x="9731375" y="2254250"/>
          <p14:tracePt t="36812" x="9683750" y="2168525"/>
          <p14:tracePt t="36819" x="9621838" y="2022475"/>
          <p14:tracePt t="36826" x="9512300" y="1900238"/>
          <p14:tracePt t="36833" x="9451975" y="1839913"/>
          <p14:tracePt t="36840" x="9329738" y="1778000"/>
          <p14:tracePt t="36847" x="9244013" y="1741488"/>
          <p14:tracePt t="36853" x="9183688" y="1741488"/>
          <p14:tracePt t="36861" x="9086850" y="1741488"/>
          <p14:tracePt t="36868" x="8951913" y="1741488"/>
          <p14:tracePt t="36874" x="8902700" y="1741488"/>
          <p14:tracePt t="36883" x="8793163" y="1766888"/>
          <p14:tracePt t="36888" x="8659813" y="1814513"/>
          <p14:tracePt t="36895" x="8562975" y="1863725"/>
          <p14:tracePt t="36902" x="8489950" y="1912938"/>
          <p14:tracePt t="36909" x="8416925" y="1973263"/>
          <p14:tracePt t="36918" x="8307388" y="2070100"/>
          <p14:tracePt t="36924" x="8232775" y="2132013"/>
          <p14:tracePt t="36930" x="8185150" y="2192338"/>
          <p14:tracePt t="36936" x="8148638" y="2228850"/>
          <p14:tracePt t="36943" x="8123238" y="2278063"/>
          <p14:tracePt t="36950" x="8112125" y="2327275"/>
          <p14:tracePt t="36957" x="8112125" y="2351088"/>
          <p14:tracePt t="36966" x="8112125" y="2400300"/>
          <p14:tracePt t="36971" x="8112125" y="2447925"/>
          <p14:tracePt t="36978" x="8112125" y="2497138"/>
          <p14:tracePt t="36985" x="8112125" y="2533650"/>
          <p14:tracePt t="36991" x="8148638" y="2606675"/>
          <p14:tracePt t="36999" x="8159750" y="2655888"/>
          <p14:tracePt t="37006" x="8208963" y="2716213"/>
          <p14:tracePt t="37012" x="8232775" y="2752725"/>
          <p14:tracePt t="37019" x="8270875" y="2789238"/>
          <p14:tracePt t="37027" x="8307388" y="2814638"/>
          <p14:tracePt t="37035" x="8343900" y="2838450"/>
          <p14:tracePt t="37040" x="8391525" y="2874963"/>
          <p14:tracePt t="37049" x="8428038" y="2887663"/>
          <p14:tracePt t="37054" x="8489950" y="2898775"/>
          <p14:tracePt t="37061" x="8537575" y="2898775"/>
          <p14:tracePt t="37068" x="8586788" y="2898775"/>
          <p14:tracePt t="37076" x="8683625" y="2887663"/>
          <p14:tracePt t="37083" x="8782050" y="2862263"/>
          <p14:tracePt t="37089" x="8866188" y="2825750"/>
          <p14:tracePt t="37098" x="8915400" y="2789238"/>
          <p14:tracePt t="37102" x="9013825" y="2703513"/>
          <p14:tracePt t="37109" x="9097963" y="2619375"/>
          <p14:tracePt t="37117" x="9134475" y="2533650"/>
          <p14:tracePt t="37124" x="9170988" y="2460625"/>
          <p14:tracePt t="37132" x="9220200" y="2363788"/>
          <p14:tracePt t="37138" x="9220200" y="2314575"/>
          <p14:tracePt t="37145" x="9220200" y="2290763"/>
          <p14:tracePt t="37151" x="9220200" y="2254250"/>
          <p14:tracePt t="37159" x="9220200" y="2228850"/>
          <p14:tracePt t="37167" x="9220200" y="2217738"/>
          <p14:tracePt t="37172" x="9207500" y="2205038"/>
          <p14:tracePt t="37179" x="9196388" y="2205038"/>
          <p14:tracePt t="37186" x="9170988" y="2179638"/>
          <p14:tracePt t="37193" x="9110663" y="2179638"/>
          <p14:tracePt t="37200" x="9013825" y="2179638"/>
          <p14:tracePt t="37207" x="8782050" y="2217738"/>
          <p14:tracePt t="37214" x="8537575" y="2301875"/>
          <p14:tracePt t="37221" x="8428038" y="2351088"/>
          <p14:tracePt t="37227" x="8318500" y="2400300"/>
          <p14:tracePt t="37234" x="8232775" y="2436813"/>
          <p14:tracePt t="37242" x="8159750" y="2484438"/>
          <p14:tracePt t="37250" x="8086725" y="2546350"/>
          <p14:tracePt t="37255" x="8026400" y="2593975"/>
          <p14:tracePt t="37263" x="8002588" y="2630488"/>
          <p14:tracePt t="37269" x="8002588" y="2643188"/>
          <p14:tracePt t="37276" x="7977188" y="2667000"/>
          <p14:tracePt t="37283" x="7977188" y="2679700"/>
          <p14:tracePt t="37290" x="7966075" y="2679700"/>
          <p14:tracePt t="37297" x="7966075" y="2692400"/>
          <p14:tracePt t="37338" x="7966075" y="2703513"/>
          <p14:tracePt t="37366" x="7966075" y="2716213"/>
          <p14:tracePt t="37387" x="7977188" y="2716213"/>
          <p14:tracePt t="37394" x="7977188" y="2728913"/>
          <p14:tracePt t="37603" x="7916863" y="2740025"/>
          <p14:tracePt t="37610" x="7820025" y="2752725"/>
          <p14:tracePt t="37618" x="7710488" y="2776538"/>
          <p14:tracePt t="37624" x="7648575" y="2789238"/>
          <p14:tracePt t="37634" x="7600950" y="2814638"/>
          <p14:tracePt t="37637" x="7539038" y="2825750"/>
          <p14:tracePt t="37645" x="7478713" y="2862263"/>
          <p14:tracePt t="37651" x="7416800" y="2874963"/>
          <p14:tracePt t="37658" x="7332663" y="2898775"/>
          <p14:tracePt t="37664" x="7296150" y="2911475"/>
          <p14:tracePt t="37671" x="7270750" y="2911475"/>
          <p14:tracePt t="37677" x="7246938" y="2924175"/>
          <p14:tracePt t="37684" x="7210425" y="2924175"/>
          <p14:tracePt t="37701" x="7197725" y="2924175"/>
          <p14:tracePt t="37705" x="7186613" y="2924175"/>
          <p14:tracePt t="37719" x="7173913" y="2924175"/>
          <p14:tracePt t="37761" x="7161213" y="2924175"/>
          <p14:tracePt t="37803" x="7150100" y="2924175"/>
          <p14:tracePt t="37865" x="7173913" y="2924175"/>
          <p14:tracePt t="37872" x="7223125" y="2924175"/>
          <p14:tracePt t="37878" x="7343775" y="2924175"/>
          <p14:tracePt t="37886" x="7502525" y="2898775"/>
          <p14:tracePt t="37892" x="7734300" y="2862263"/>
          <p14:tracePt t="37899" x="8135938" y="2825750"/>
          <p14:tracePt t="37907" x="8343900" y="2789238"/>
          <p14:tracePt t="37914" x="8477250" y="2789238"/>
          <p14:tracePt t="37920" x="8599488" y="2789238"/>
          <p14:tracePt t="37927" x="8732838" y="2776538"/>
          <p14:tracePt t="37934" x="8964613" y="2776538"/>
          <p14:tracePt t="37940" x="9232900" y="2776538"/>
          <p14:tracePt t="37949" x="9426575" y="2776538"/>
          <p14:tracePt t="37955" x="9561513" y="2789238"/>
          <p14:tracePt t="37961" x="9780588" y="2801938"/>
          <p14:tracePt t="37968" x="10023475" y="2814638"/>
          <p14:tracePt t="37976" x="10145713" y="2814638"/>
          <p14:tracePt t="37983" x="10279063" y="2838450"/>
          <p14:tracePt t="37989" x="10377488" y="2851150"/>
          <p14:tracePt t="37997" x="10450513" y="2874963"/>
          <p14:tracePt t="38002" x="10474325" y="2874963"/>
          <p14:tracePt t="38010" x="10499725" y="2887663"/>
          <p14:tracePt t="38017" x="10510838" y="2887663"/>
          <p14:tracePt t="38200" x="10499725" y="2887663"/>
          <p14:tracePt t="38205" x="10499725" y="2898775"/>
          <p14:tracePt t="38253" x="10487025" y="2898775"/>
          <p14:tracePt t="38267" x="10474325" y="2898775"/>
          <p14:tracePt t="38280" x="10463213" y="2898775"/>
          <p14:tracePt t="38539" x="10388600" y="2898775"/>
          <p14:tracePt t="38544" x="10328275" y="2898775"/>
          <p14:tracePt t="38555" x="10255250" y="2887663"/>
          <p14:tracePt t="38558" x="10182225" y="2887663"/>
          <p14:tracePt t="38573" x="10072688" y="2874963"/>
          <p14:tracePt t="38579" x="10036175" y="2862263"/>
          <p14:tracePt t="38587" x="9999663" y="2862263"/>
          <p14:tracePt t="38592" x="9975850" y="2851150"/>
          <p14:tracePt t="38599" x="9950450" y="2851150"/>
          <p14:tracePt t="38606" x="9926638" y="2838450"/>
          <p14:tracePt t="38612" x="9890125" y="2838450"/>
          <p14:tracePt t="38619" x="9853613" y="2838450"/>
          <p14:tracePt t="38626" x="9829800" y="2838450"/>
          <p14:tracePt t="38633" x="9804400" y="2825750"/>
          <p14:tracePt t="38640" x="9767888" y="2825750"/>
          <p14:tracePt t="38649" x="9731375" y="2825750"/>
          <p14:tracePt t="38654" x="9694863" y="2814638"/>
          <p14:tracePt t="38661" x="9645650" y="2814638"/>
          <p14:tracePt t="38669" x="9585325" y="2789238"/>
          <p14:tracePt t="38675" x="9512300" y="2776538"/>
          <p14:tracePt t="38683" x="9463088" y="2752725"/>
          <p14:tracePt t="38689" x="9378950" y="2728913"/>
          <p14:tracePt t="38696" x="9269413" y="2703513"/>
          <p14:tracePt t="38702" x="9183688" y="2679700"/>
          <p14:tracePt t="38710" x="9110663" y="2655888"/>
          <p14:tracePt t="38717" x="9061450" y="2619375"/>
          <p14:tracePt t="38724" x="9013825" y="2593975"/>
          <p14:tracePt t="38730" x="8977313" y="2557463"/>
          <p14:tracePt t="38737" x="8902700" y="2520950"/>
          <p14:tracePt t="38744" x="8855075" y="2473325"/>
          <p14:tracePt t="38752" x="8793163" y="2436813"/>
          <p14:tracePt t="38758" x="8756650" y="2411413"/>
          <p14:tracePt t="38766" x="8720138" y="2374900"/>
          <p14:tracePt t="38772" x="8659813" y="2290763"/>
          <p14:tracePt t="38778" x="8599488" y="2217738"/>
          <p14:tracePt t="38785" x="8574088" y="2155825"/>
          <p14:tracePt t="38793" x="8550275" y="2095500"/>
          <p14:tracePt t="38800" x="8526463" y="2046288"/>
          <p14:tracePt t="38807" x="8501063" y="1997075"/>
          <p14:tracePt t="38816" x="8501063" y="1960563"/>
          <p14:tracePt t="38820" x="8501063" y="1949450"/>
          <p14:tracePt t="38827" x="8489950" y="1900238"/>
          <p14:tracePt t="38834" x="8477250" y="1887538"/>
          <p14:tracePt t="38840" x="8477250" y="1863725"/>
          <p14:tracePt t="38849" x="8477250" y="1839913"/>
          <p14:tracePt t="38855" x="8477250" y="1827213"/>
          <p14:tracePt t="38862" x="8464550" y="1827213"/>
          <p14:tracePt t="38868" x="8464550" y="1814513"/>
          <p14:tracePt t="38883" x="8464550" y="1803400"/>
          <p14:tracePt t="38897" x="8464550" y="1790700"/>
          <p14:tracePt t="38924" x="8464550" y="1778000"/>
          <p14:tracePt t="38966" x="8464550" y="1766888"/>
          <p14:tracePt t="39029" x="8464550" y="1754188"/>
          <p14:tracePt t="39119" x="8464550" y="1741488"/>
          <p14:tracePt t="39154" x="8464550" y="1730375"/>
          <p14:tracePt t="39174" x="8477250" y="1717675"/>
          <p14:tracePt t="39195" x="8489950" y="1717675"/>
          <p14:tracePt t="39202" x="8489950" y="1704975"/>
          <p14:tracePt t="39218" x="8501063" y="1704975"/>
          <p14:tracePt t="39225" x="8501063" y="1693863"/>
          <p14:tracePt t="39250" x="8513763" y="1693863"/>
          <p14:tracePt t="39271" x="8513763" y="1681163"/>
          <p14:tracePt t="39286" x="8526463" y="1681163"/>
          <p14:tracePt t="39306" x="8526463" y="1668463"/>
          <p14:tracePt t="39313" x="8537575" y="1668463"/>
          <p14:tracePt t="39333" x="8550275" y="1668463"/>
          <p14:tracePt t="39371" x="8550275" y="1657350"/>
          <p14:tracePt t="39375" x="8562975" y="1657350"/>
          <p14:tracePt t="39482" x="8574088" y="1657350"/>
          <p14:tracePt t="39520" x="8586788" y="1657350"/>
          <p14:tracePt t="39527" x="8586788" y="1681163"/>
          <p14:tracePt t="39533" x="8599488" y="1704975"/>
          <p14:tracePt t="39540" x="8610600" y="1717675"/>
          <p14:tracePt t="39549" x="8623300" y="1790700"/>
          <p14:tracePt t="39554" x="8659813" y="1949450"/>
          <p14:tracePt t="39561" x="8696325" y="2119313"/>
          <p14:tracePt t="39568" x="8732838" y="2424113"/>
          <p14:tracePt t="39575" x="8745538" y="2593975"/>
          <p14:tracePt t="39583" x="8745538" y="2728913"/>
          <p14:tracePt t="39589" x="8745538" y="2887663"/>
          <p14:tracePt t="39596" x="8745538" y="3021013"/>
          <p14:tracePt t="39603" x="8745538" y="3117850"/>
          <p14:tracePt t="39610" x="8745538" y="3227388"/>
          <p14:tracePt t="39617" x="8732838" y="3325813"/>
          <p14:tracePt t="39624" x="8732838" y="3409950"/>
          <p14:tracePt t="39633" x="8709025" y="3532188"/>
          <p14:tracePt t="39638" x="8709025" y="3654425"/>
          <p14:tracePt t="39645" x="8696325" y="3714750"/>
          <p14:tracePt t="39652" x="8696325" y="3763963"/>
          <p14:tracePt t="39658" x="8696325" y="3849688"/>
          <p14:tracePt t="39667" x="8696325" y="3910013"/>
          <p14:tracePt t="39673" x="8696325" y="3933825"/>
          <p14:tracePt t="39679" x="8709025" y="3970338"/>
          <p14:tracePt t="39685" x="8709025" y="3995738"/>
          <p14:tracePt t="39694" x="8709025" y="4006850"/>
          <p14:tracePt t="39699" x="8709025" y="4019550"/>
          <p14:tracePt t="39707" x="8709025" y="4032250"/>
          <p14:tracePt t="39756" x="8709025" y="4043363"/>
          <p14:tracePt t="39797" x="8709025" y="4056063"/>
          <p14:tracePt t="40178" x="8709025" y="4043363"/>
          <p14:tracePt t="40185" x="8709025" y="4032250"/>
          <p14:tracePt t="40192" x="8709025" y="4019550"/>
          <p14:tracePt t="40206" x="8709025" y="4006850"/>
          <p14:tracePt t="40219" x="8709025" y="3995738"/>
          <p14:tracePt t="40254" x="8709025" y="3983038"/>
          <p14:tracePt t="40275" x="8709025" y="3970338"/>
          <p14:tracePt t="40323" x="8709025" y="3959225"/>
          <p14:tracePt t="40379" x="8709025" y="3946525"/>
          <p14:tracePt t="40427" x="8696325" y="3946525"/>
          <p14:tracePt t="40448" x="8696325" y="3933825"/>
          <p14:tracePt t="40489" x="8683625" y="3933825"/>
          <p14:tracePt t="40503" x="8683625" y="3922713"/>
          <p14:tracePt t="40510" x="8683625" y="3910013"/>
          <p14:tracePt t="40524" x="8672513" y="3897313"/>
          <p14:tracePt t="40538" x="8672513" y="3873500"/>
          <p14:tracePt t="40545" x="8659813" y="3873500"/>
          <p14:tracePt t="40559" x="8659813" y="3860800"/>
          <p14:tracePt t="40573" x="8659813" y="3849688"/>
          <p14:tracePt t="40580" x="8647113" y="3849688"/>
          <p14:tracePt t="40586" x="8647113" y="3836988"/>
          <p14:tracePt t="40594" x="8636000" y="3836988"/>
          <p14:tracePt t="40607" x="8636000" y="3824288"/>
          <p14:tracePt t="40621" x="8636000" y="3813175"/>
          <p14:tracePt t="40642" x="8623300" y="3813175"/>
          <p14:tracePt t="40649" x="8623300" y="3800475"/>
          <p14:tracePt t="40683" x="8623300" y="3787775"/>
          <p14:tracePt t="40732" x="8623300" y="3776663"/>
          <p14:tracePt t="40872" x="8623300" y="3763963"/>
          <p14:tracePt t="40906" x="8623300" y="3751263"/>
          <p14:tracePt t="40922" x="8610600" y="3751263"/>
          <p14:tracePt t="40926" x="8610600" y="3740150"/>
          <p14:tracePt t="41454" x="8610600" y="3727450"/>
          <p14:tracePt t="41460" x="8599488" y="3714750"/>
          <p14:tracePt t="41473" x="8599488" y="3703638"/>
          <p14:tracePt t="41484" x="8599488" y="3690938"/>
          <p14:tracePt t="41488" x="8586788" y="3690938"/>
          <p14:tracePt t="41502" x="8586788" y="3678238"/>
          <p14:tracePt t="41503" x="8574088" y="3678238"/>
          <p14:tracePt t="41508" x="8574088" y="3667125"/>
          <p14:tracePt t="41528" x="8574088" y="3654425"/>
          <p14:tracePt t="41542" x="8562975" y="3641725"/>
          <p14:tracePt t="41577" x="8562975" y="3630613"/>
          <p14:tracePt t="41605" x="8550275" y="3617913"/>
          <p14:tracePt t="41618" x="8550275" y="3605213"/>
          <p14:tracePt t="41639" x="8537575" y="3594100"/>
          <p14:tracePt t="41653" x="8537575" y="3581400"/>
          <p14:tracePt t="41660" x="8526463" y="3581400"/>
          <p14:tracePt t="41668" x="8526463" y="3568700"/>
          <p14:tracePt t="41674" x="8526463" y="3557588"/>
          <p14:tracePt t="41682" x="8526463" y="3544888"/>
          <p14:tracePt t="41688" x="8513763" y="3544888"/>
          <p14:tracePt t="41695" x="8513763" y="3532188"/>
          <p14:tracePt t="41701" x="8513763" y="3521075"/>
          <p14:tracePt t="41709" x="8501063" y="3508375"/>
          <p14:tracePt t="41717" x="8489950" y="3484563"/>
          <p14:tracePt t="41723" x="8489950" y="3471863"/>
          <p14:tracePt t="41730" x="8489950" y="3459163"/>
          <p14:tracePt t="41736" x="8477250" y="3459163"/>
          <p14:tracePt t="41743" x="8477250" y="3448050"/>
          <p14:tracePt t="41757" x="8464550" y="3435350"/>
          <p14:tracePt t="41771" x="8453438" y="3435350"/>
          <p14:tracePt t="41778" x="8453438" y="3422650"/>
          <p14:tracePt t="41784" x="8440738" y="3422650"/>
          <p14:tracePt t="41799" x="8428038" y="3409950"/>
          <p14:tracePt t="41812" x="8416925" y="3398838"/>
          <p14:tracePt t="41820" x="8404225" y="3373438"/>
          <p14:tracePt t="41826" x="8391525" y="3373438"/>
          <p14:tracePt t="41833" x="8380413" y="3362325"/>
          <p14:tracePt t="41840" x="8367713" y="3362325"/>
          <p14:tracePt t="41849" x="8367713" y="3349625"/>
          <p14:tracePt t="41854" x="8355013" y="3336925"/>
          <p14:tracePt t="41861" x="8331200" y="3336925"/>
          <p14:tracePt t="41868" x="8318500" y="3325813"/>
          <p14:tracePt t="41875" x="8307388" y="3325813"/>
          <p14:tracePt t="41883" x="8307388" y="3313113"/>
          <p14:tracePt t="41888" x="8294688" y="3313113"/>
          <p14:tracePt t="41902" x="8281988" y="3300413"/>
          <p14:tracePt t="41909" x="8270875" y="3300413"/>
          <p14:tracePt t="41916" x="8270875" y="3289300"/>
          <p14:tracePt t="41930" x="8258175" y="3289300"/>
          <p14:tracePt t="41937" x="8258175" y="3276600"/>
          <p14:tracePt t="41944" x="8245475" y="3276600"/>
          <p14:tracePt t="41958" x="8245475" y="3263900"/>
          <p14:tracePt t="41966" x="8232775" y="3263900"/>
          <p14:tracePt t="41985" x="8221663" y="3263900"/>
          <p14:tracePt t="42007" x="8208963" y="3263900"/>
          <p14:tracePt t="42016" x="8208963" y="3252788"/>
          <p14:tracePt t="42056" x="8196263" y="3240088"/>
          <p14:tracePt t="42124" x="8185150" y="3240088"/>
          <p14:tracePt t="42173" x="8172450" y="3240088"/>
          <p14:tracePt t="42189" x="8172450" y="3227388"/>
          <p14:tracePt t="42193" x="8159750" y="3227388"/>
          <p14:tracePt t="42208" x="8148638" y="3227388"/>
          <p14:tracePt t="42221" x="8135938" y="3227388"/>
          <p14:tracePt t="42235" x="8123238" y="3216275"/>
          <p14:tracePt t="42242" x="8112125" y="3216275"/>
          <p14:tracePt t="42257" x="8099425" y="3203575"/>
          <p14:tracePt t="42262" x="8086725" y="3203575"/>
          <p14:tracePt t="42270" x="8075613" y="3203575"/>
          <p14:tracePt t="42291" x="8075613" y="3190875"/>
          <p14:tracePt t="42299" x="8062913" y="3190875"/>
          <p14:tracePt t="42318" x="8050213" y="3190875"/>
          <p14:tracePt t="42339" x="8039100" y="3190875"/>
          <p14:tracePt t="42374" x="8026400" y="3190875"/>
          <p14:tracePt t="42429" x="8013700" y="3190875"/>
          <p14:tracePt t="42682" x="8002588" y="3190875"/>
          <p14:tracePt t="42805" x="7989888" y="3179763"/>
          <p14:tracePt t="42811" x="7977188" y="3179763"/>
          <p14:tracePt t="42819" x="7977188" y="3167063"/>
          <p14:tracePt t="42825" x="7966075" y="3167063"/>
          <p14:tracePt t="42834" x="7953375" y="3154363"/>
          <p14:tracePt t="42840" x="7940675" y="3143250"/>
          <p14:tracePt t="42851" x="7929563" y="3130550"/>
          <p14:tracePt t="42858" x="7916863" y="3117850"/>
          <p14:tracePt t="42867" x="7916863" y="3106738"/>
          <p14:tracePt t="42872" x="7893050" y="3106738"/>
          <p14:tracePt t="42879" x="7893050" y="3094038"/>
          <p14:tracePt t="42893" x="7880350" y="3081338"/>
          <p14:tracePt t="42907" x="7867650" y="3081338"/>
          <p14:tracePt t="42921" x="7867650" y="3070225"/>
          <p14:tracePt t="42927" x="7856538" y="3070225"/>
          <p14:tracePt t="42949" x="7843838" y="3070225"/>
          <p14:tracePt t="42962" x="7831138" y="3070225"/>
          <p14:tracePt t="42969" x="7820025" y="3070225"/>
          <p14:tracePt t="42976" x="7820025" y="3057525"/>
          <p14:tracePt t="42999" x="7807325" y="3057525"/>
          <p14:tracePt t="43004" x="7794625" y="3057525"/>
          <p14:tracePt t="43025" x="7794625" y="3044825"/>
          <p14:tracePt t="43033" x="7783513" y="3044825"/>
          <p14:tracePt t="43052" x="7770813" y="3044825"/>
          <p14:tracePt t="43087" x="7758113" y="3044825"/>
          <p14:tracePt t="43094" x="7758113" y="3033713"/>
          <p14:tracePt t="43122" x="7747000" y="3033713"/>
          <p14:tracePt t="43212" x="7734300" y="3033713"/>
          <p14:tracePt t="43246" x="7721600" y="3033713"/>
          <p14:tracePt t="43274" x="7710488" y="3033713"/>
          <p14:tracePt t="43282" x="7710488" y="3021013"/>
          <p14:tracePt t="43301" x="7697788" y="3021013"/>
          <p14:tracePt t="43323" x="7685088" y="3021013"/>
          <p14:tracePt t="43329" x="7685088" y="3008313"/>
          <p14:tracePt t="43385" x="7673975" y="2997200"/>
          <p14:tracePt t="43537" x="7673975" y="2984500"/>
          <p14:tracePt t="43683" x="7673975" y="2971800"/>
          <p14:tracePt t="43718" x="7685088" y="2971800"/>
          <p14:tracePt t="43752" x="7697788" y="2971800"/>
          <p14:tracePt t="43770" x="7697788" y="2960688"/>
          <p14:tracePt t="43794" x="7710488" y="2960688"/>
          <p14:tracePt t="43803" x="7710488" y="2947988"/>
          <p14:tracePt t="43810" x="7721600" y="2947988"/>
          <p14:tracePt t="43822" x="7747000" y="2947988"/>
          <p14:tracePt t="43828" x="7783513" y="2935288"/>
          <p14:tracePt t="43837" x="7820025" y="2935288"/>
          <p14:tracePt t="43842" x="7867650" y="2935288"/>
          <p14:tracePt t="43849" x="7977188" y="2924175"/>
          <p14:tracePt t="43856" x="8075613" y="2911475"/>
          <p14:tracePt t="43862" x="8148638" y="2898775"/>
          <p14:tracePt t="43869" x="8245475" y="2898775"/>
          <p14:tracePt t="43876" x="8343900" y="2898775"/>
          <p14:tracePt t="43883" x="8416925" y="2898775"/>
          <p14:tracePt t="43890" x="8526463" y="2887663"/>
          <p14:tracePt t="43899" x="8636000" y="2887663"/>
          <p14:tracePt t="43904" x="8745538" y="2874963"/>
          <p14:tracePt t="43911" x="8818563" y="2862263"/>
          <p14:tracePt t="43918" x="8878888" y="2862263"/>
          <p14:tracePt t="43925" x="8988425" y="2838450"/>
          <p14:tracePt t="43933" x="9086850" y="2838450"/>
          <p14:tracePt t="43939" x="9147175" y="2825750"/>
          <p14:tracePt t="43946" x="9207500" y="2825750"/>
          <p14:tracePt t="43952" x="9293225" y="2825750"/>
          <p14:tracePt t="43959" x="9342438" y="2825750"/>
          <p14:tracePt t="43966" x="9390063" y="2825750"/>
          <p14:tracePt t="43973" x="9439275" y="2825750"/>
          <p14:tracePt t="43980" x="9475788" y="2825750"/>
          <p14:tracePt t="43987" x="9512300" y="2825750"/>
          <p14:tracePt t="43994" x="9525000" y="2825750"/>
          <p14:tracePt t="44001" x="9548813" y="2825750"/>
          <p14:tracePt t="44008" x="9572625" y="2825750"/>
          <p14:tracePt t="44021" x="9585325" y="2825750"/>
          <p14:tracePt t="44035" x="9598025" y="2825750"/>
          <p14:tracePt t="44071" x="9609138" y="2825750"/>
          <p14:tracePt t="44119" x="9621838" y="2825750"/>
          <p14:tracePt t="44385" x="9634538" y="2825750"/>
          <p14:tracePt t="44398" x="9645650" y="2814638"/>
          <p14:tracePt t="44403" x="9658350" y="2814638"/>
          <p14:tracePt t="44410" x="9671050" y="2814638"/>
          <p14:tracePt t="44424" x="9683750" y="2814638"/>
          <p14:tracePt t="44437" x="9694863" y="2814638"/>
          <p14:tracePt t="44451" x="9707563" y="2814638"/>
          <p14:tracePt t="44458" x="9720263" y="2801938"/>
          <p14:tracePt t="44480" x="9731375" y="2801938"/>
          <p14:tracePt t="44492" x="9744075" y="2801938"/>
          <p14:tracePt t="44506" x="9756775" y="2801938"/>
          <p14:tracePt t="44521" x="9767888" y="2801938"/>
          <p14:tracePt t="44527" x="9780588" y="2801938"/>
          <p14:tracePt t="44542" x="9793288" y="2801938"/>
          <p14:tracePt t="44562" x="9804400" y="2801938"/>
          <p14:tracePt t="44583" x="9817100" y="2801938"/>
          <p14:tracePt t="44603" x="9829800" y="2801938"/>
          <p14:tracePt t="44673" x="9817100" y="2801938"/>
          <p14:tracePt t="44680" x="9804400" y="2801938"/>
          <p14:tracePt t="44687" x="9793288" y="2814638"/>
          <p14:tracePt t="44694" x="9744075" y="2825750"/>
          <p14:tracePt t="44701" x="9731375" y="2825750"/>
          <p14:tracePt t="44707" x="9683750" y="2838450"/>
          <p14:tracePt t="44716" x="9621838" y="2838450"/>
          <p14:tracePt t="44722" x="9536113" y="2851150"/>
          <p14:tracePt t="44728" x="9488488" y="2851150"/>
          <p14:tracePt t="44735" x="9439275" y="2862263"/>
          <p14:tracePt t="44741" x="9366250" y="2862263"/>
          <p14:tracePt t="44749" x="9293225" y="2862263"/>
          <p14:tracePt t="44757" x="9220200" y="2862263"/>
          <p14:tracePt t="44763" x="9170988" y="2851150"/>
          <p14:tracePt t="44770" x="9123363" y="2851150"/>
          <p14:tracePt t="44777" x="9097963" y="2851150"/>
          <p14:tracePt t="44783" x="9086850" y="2851150"/>
          <p14:tracePt t="44790" x="9061450" y="2851150"/>
          <p14:tracePt t="44799" x="9037638" y="2851150"/>
          <p14:tracePt t="44804" x="9024938" y="2838450"/>
          <p14:tracePt t="44818" x="9013825" y="2838450"/>
          <p14:tracePt t="44825" x="9001125" y="2825750"/>
          <p14:tracePt t="44833" x="8988425" y="2825750"/>
          <p14:tracePt t="44839" x="8977313" y="2825750"/>
          <p14:tracePt t="44853" x="8964613" y="2825750"/>
          <p14:tracePt t="44867" x="8951913" y="2814638"/>
          <p14:tracePt t="44874" x="8939213" y="2814638"/>
          <p14:tracePt t="44902" x="8928100" y="2814638"/>
          <p14:tracePt t="44908" x="8928100" y="2801938"/>
          <p14:tracePt t="44936" x="8915400" y="2801938"/>
          <p14:tracePt t="44971" x="8915400" y="2789238"/>
          <p14:tracePt t="45026" x="8915400" y="2776538"/>
          <p14:tracePt t="45040" x="8915400" y="2765425"/>
          <p14:tracePt t="45048" x="8915400" y="2740025"/>
          <p14:tracePt t="45054" x="8902700" y="2716213"/>
          <p14:tracePt t="45060" x="8902700" y="2692400"/>
          <p14:tracePt t="45068" x="8891588" y="2655888"/>
          <p14:tracePt t="45075" x="8891588" y="2606675"/>
          <p14:tracePt t="45083" x="8891588" y="2570163"/>
          <p14:tracePt t="45088" x="8866188" y="2473325"/>
          <p14:tracePt t="45098" x="8842375" y="2400300"/>
          <p14:tracePt t="45101" x="8842375" y="2363788"/>
          <p14:tracePt t="45109" x="8829675" y="2338388"/>
          <p14:tracePt t="45116" x="8818563" y="2327275"/>
          <p14:tracePt t="45123" x="8818563" y="2301875"/>
          <p14:tracePt t="45130" x="8805863" y="2278063"/>
          <p14:tracePt t="45137" x="8805863" y="2265363"/>
          <p14:tracePt t="45144" x="8805863" y="2254250"/>
          <p14:tracePt t="45157" x="8805863" y="2241550"/>
          <p14:tracePt t="45166" x="8793163" y="2241550"/>
          <p14:tracePt t="45178" x="8793163" y="2228850"/>
          <p14:tracePt t="45192" x="8782050" y="2228850"/>
          <p14:tracePt t="45199" x="8782050" y="2217738"/>
          <p14:tracePt t="45234" x="8782050" y="2205038"/>
          <p14:tracePt t="45248" x="8769350" y="2205038"/>
          <p14:tracePt t="45261" x="8769350" y="2192338"/>
          <p14:tracePt t="45269" x="8769350" y="2179638"/>
          <p14:tracePt t="45531" x="8769350" y="2095500"/>
          <p14:tracePt t="45538" x="8756650" y="2033588"/>
          <p14:tracePt t="45545" x="8732838" y="1985963"/>
          <p14:tracePt t="45552" x="8732838" y="1936750"/>
          <p14:tracePt t="45559" x="8732838" y="1924050"/>
          <p14:tracePt t="45566" x="8732838" y="1912938"/>
          <p14:tracePt t="45580" x="8732838" y="1900238"/>
          <p14:tracePt t="45660" x="8732838" y="1887538"/>
          <p14:tracePt t="45782" x="8732838" y="1900238"/>
          <p14:tracePt t="45789" x="8732838" y="1912938"/>
          <p14:tracePt t="45795" x="8732838" y="1973263"/>
          <p14:tracePt t="45803" x="8732838" y="2106613"/>
          <p14:tracePt t="45810" x="8732838" y="2228850"/>
          <p14:tracePt t="45821" x="8732838" y="2473325"/>
          <p14:tracePt t="45822" x="8720138" y="2692400"/>
          <p14:tracePt t="45830" x="8709025" y="2814638"/>
          <p14:tracePt t="45836" x="8709025" y="2924175"/>
          <p14:tracePt t="45842" x="8696325" y="3070225"/>
          <p14:tracePt t="45851" x="8696325" y="3179763"/>
          <p14:tracePt t="45857" x="8683625" y="3276600"/>
          <p14:tracePt t="45865" x="8659813" y="3349625"/>
          <p14:tracePt t="45871" x="8647113" y="3448050"/>
          <p14:tracePt t="45877" x="8636000" y="3521075"/>
          <p14:tracePt t="45884" x="8610600" y="3568700"/>
          <p14:tracePt t="45892" x="8599488" y="3630613"/>
          <p14:tracePt t="45901" x="8599488" y="3654425"/>
          <p14:tracePt t="45905" x="8586788" y="3690938"/>
          <p14:tracePt t="45913" x="8586788" y="3703638"/>
          <p14:tracePt t="45919" x="8562975" y="3727450"/>
          <p14:tracePt t="45926" x="8562975" y="3740150"/>
          <p14:tracePt t="45940" x="8562975" y="3751263"/>
          <p14:tracePt t="45975" x="8550275" y="3751263"/>
          <p14:tracePt t="45982" x="8550275" y="3763963"/>
          <p14:tracePt t="46400" x="8562975" y="3703638"/>
          <p14:tracePt t="46405" x="8586788" y="3654425"/>
          <p14:tracePt t="46418" x="8610600" y="3544888"/>
          <p14:tracePt t="46425" x="8636000" y="3484563"/>
          <p14:tracePt t="46432" x="8636000" y="3448050"/>
          <p14:tracePt t="46439" x="8647113" y="3409950"/>
          <p14:tracePt t="46445" x="8659813" y="3386138"/>
          <p14:tracePt t="46453" x="8659813" y="3349625"/>
          <p14:tracePt t="46459" x="8672513" y="3336925"/>
          <p14:tracePt t="46467" x="8672513" y="3325813"/>
          <p14:tracePt t="46474" x="8683625" y="3313113"/>
          <p14:tracePt t="46482" x="8683625" y="3300413"/>
          <p14:tracePt t="46494" x="8683625" y="3289300"/>
          <p14:tracePt t="46522" x="8683625" y="3276600"/>
          <p14:tracePt t="46537" x="8683625" y="3263900"/>
          <p14:tracePt t="46584" x="8683625" y="3252788"/>
          <p14:tracePt t="46674" x="8683625" y="3240088"/>
          <p14:tracePt t="46835" x="8683625" y="3227388"/>
          <p14:tracePt t="46850" x="8683625" y="3216275"/>
          <p14:tracePt t="46855" x="8683625" y="3203575"/>
          <p14:tracePt t="46862" x="8683625" y="3190875"/>
          <p14:tracePt t="46870" x="8683625" y="3167063"/>
          <p14:tracePt t="46875" x="8683625" y="3117850"/>
          <p14:tracePt t="46882" x="8683625" y="3021013"/>
          <p14:tracePt t="46889" x="8683625" y="2947988"/>
          <p14:tracePt t="46895" x="8683625" y="2851150"/>
          <p14:tracePt t="46903" x="8683625" y="2716213"/>
          <p14:tracePt t="46909" x="8683625" y="2619375"/>
          <p14:tracePt t="46916" x="8683625" y="2582863"/>
          <p14:tracePt t="46924" x="8683625" y="2557463"/>
          <p14:tracePt t="46930" x="8683625" y="2520950"/>
          <p14:tracePt t="46937" x="8683625" y="2497138"/>
          <p14:tracePt t="46945" x="8683625" y="2484438"/>
          <p14:tracePt t="46951" x="8683625" y="2473325"/>
          <p14:tracePt t="46966" x="8683625" y="2460625"/>
          <p14:tracePt t="46987" x="8683625" y="2447925"/>
          <p14:tracePt t="47014" x="8683625" y="2436813"/>
          <p14:tracePt t="47028" x="8683625" y="2424113"/>
          <p14:tracePt t="47062" x="8683625" y="2411413"/>
          <p14:tracePt t="47082" x="8683625" y="2400300"/>
          <p14:tracePt t="47090" x="8683625" y="2387600"/>
          <p14:tracePt t="47099" x="8683625" y="2374900"/>
          <p14:tracePt t="47118" x="8683625" y="2363788"/>
          <p14:tracePt t="47125" x="8683625" y="2351088"/>
          <p14:tracePt t="47139" x="8683625" y="2338388"/>
          <p14:tracePt t="47152" x="8683625" y="2327275"/>
          <p14:tracePt t="47166" x="8683625" y="2314575"/>
          <p14:tracePt t="47182" x="8683625" y="2301875"/>
          <p14:tracePt t="47187" x="8683625" y="2290763"/>
          <p14:tracePt t="47201" x="8696325" y="2278063"/>
          <p14:tracePt t="47222" x="8696325" y="2265363"/>
          <p14:tracePt t="47243" x="8696325" y="2254250"/>
          <p14:tracePt t="47255" x="8696325" y="2241550"/>
          <p14:tracePt t="47270" x="8696325" y="2228850"/>
          <p14:tracePt t="47277" x="8696325" y="2217738"/>
          <p14:tracePt t="47291" x="8696325" y="2205038"/>
          <p14:tracePt t="47299" x="8696325" y="2192338"/>
          <p14:tracePt t="47305" x="8696325" y="2179638"/>
          <p14:tracePt t="47312" x="8709025" y="2179638"/>
          <p14:tracePt t="47318" x="8709025" y="2168525"/>
          <p14:tracePt t="47333" x="8709025" y="2155825"/>
          <p14:tracePt t="47348" x="8709025" y="2143125"/>
          <p14:tracePt t="47360" x="8709025" y="2132013"/>
          <p14:tracePt t="47374" x="8709025" y="2119313"/>
          <p14:tracePt t="47401" x="8709025" y="2106613"/>
          <p14:tracePt t="47429" x="8709025" y="2095500"/>
          <p14:tracePt t="47443" x="8709025" y="2082800"/>
          <p14:tracePt t="47457" x="8709025" y="2070100"/>
          <p14:tracePt t="47485" x="8709025" y="2058988"/>
          <p14:tracePt t="47519" x="8709025" y="2046288"/>
          <p14:tracePt t="47575" x="8709025" y="2033588"/>
          <p14:tracePt t="47616" x="8709025" y="2022475"/>
          <p14:tracePt t="47631" x="8709025" y="2009775"/>
          <p14:tracePt t="47651" x="8709025" y="1997075"/>
          <p14:tracePt t="47665" x="8709025" y="1985963"/>
          <p14:tracePt t="47984" x="8709025" y="1973263"/>
          <p14:tracePt t="48000" x="8709025" y="1960563"/>
          <p14:tracePt t="48012" x="8709025" y="1949450"/>
          <p14:tracePt t="48033" x="8709025" y="1936750"/>
          <p14:tracePt t="48052" x="8709025" y="1924050"/>
          <p14:tracePt t="48109" x="8709025" y="1912938"/>
          <p14:tracePt t="48157" x="8709025" y="1924050"/>
          <p14:tracePt t="48164" x="8709025" y="1949450"/>
          <p14:tracePt t="48173" x="8709025" y="1985963"/>
          <p14:tracePt t="48179" x="8709025" y="2022475"/>
          <p14:tracePt t="48185" x="8683625" y="2132013"/>
          <p14:tracePt t="48192" x="8672513" y="2387600"/>
          <p14:tracePt t="48199" x="8659813" y="2716213"/>
          <p14:tracePt t="48204" x="8636000" y="2825750"/>
          <p14:tracePt t="48212" x="8636000" y="2935288"/>
          <p14:tracePt t="48218" x="8610600" y="3057525"/>
          <p14:tracePt t="48226" x="8586788" y="3167063"/>
          <p14:tracePt t="48233" x="8574088" y="3252788"/>
          <p14:tracePt t="48240" x="8550275" y="3313113"/>
          <p14:tracePt t="48249" x="8537575" y="3386138"/>
          <p14:tracePt t="48253" x="8537575" y="3422650"/>
          <p14:tracePt t="48260" x="8526463" y="3471863"/>
          <p14:tracePt t="48267" x="8526463" y="3495675"/>
          <p14:tracePt t="48275" x="8526463" y="3544888"/>
          <p14:tracePt t="48282" x="8513763" y="3581400"/>
          <p14:tracePt t="48288" x="8513763" y="3617913"/>
          <p14:tracePt t="48295" x="8513763" y="3678238"/>
          <p14:tracePt t="48301" x="8513763" y="3703638"/>
          <p14:tracePt t="48308" x="8526463" y="3727450"/>
          <p14:tracePt t="48316" x="8526463" y="3740150"/>
          <p14:tracePt t="48323" x="8526463" y="3751263"/>
          <p14:tracePt t="48329" x="8526463" y="3763963"/>
          <p14:tracePt t="48337" x="8526463" y="3776663"/>
          <p14:tracePt t="48349" x="8526463" y="3787775"/>
          <p14:tracePt t="48371" x="8526463" y="3800475"/>
          <p14:tracePt t="48412" x="8526463" y="3813175"/>
          <p14:tracePt t="48504" x="8526463" y="3800475"/>
          <p14:tracePt t="48511" x="8526463" y="3776663"/>
          <p14:tracePt t="48521" x="8501063" y="3714750"/>
          <p14:tracePt t="48524" x="8489950" y="3678238"/>
          <p14:tracePt t="48533" x="8477250" y="3605213"/>
          <p14:tracePt t="48540" x="8440738" y="3484563"/>
          <p14:tracePt t="48544" x="8404225" y="3373438"/>
          <p14:tracePt t="48551" x="8380413" y="3300413"/>
          <p14:tracePt t="48557" x="8343900" y="3203575"/>
          <p14:tracePt t="48566" x="8343900" y="3130550"/>
          <p14:tracePt t="48572" x="8318500" y="3081338"/>
          <p14:tracePt t="48578" x="8307388" y="3044825"/>
          <p14:tracePt t="48585" x="8307388" y="2984500"/>
          <p14:tracePt t="48592" x="8294688" y="2960688"/>
          <p14:tracePt t="48599" x="8294688" y="2924175"/>
          <p14:tracePt t="48606" x="8281988" y="2911475"/>
          <p14:tracePt t="48620" x="8281988" y="2898775"/>
          <p14:tracePt t="48627" x="8281988" y="2887663"/>
          <p14:tracePt t="48641" x="8281988" y="2874963"/>
          <p14:tracePt t="48669" x="8281988" y="2862263"/>
          <p14:tracePt t="48704" x="8281988" y="2851150"/>
          <p14:tracePt t="48759" x="8281988" y="2838450"/>
          <p14:tracePt t="48773" x="8281988" y="2825750"/>
          <p14:tracePt t="48780" x="8281988" y="2814638"/>
          <p14:tracePt t="48787" x="8294688" y="2789238"/>
          <p14:tracePt t="48793" x="8355013" y="2728913"/>
          <p14:tracePt t="48800" x="8440738" y="2667000"/>
          <p14:tracePt t="48808" x="8526463" y="2593975"/>
          <p14:tracePt t="48815" x="8610600" y="2520950"/>
          <p14:tracePt t="48822" x="8745538" y="2447925"/>
          <p14:tracePt t="48828" x="8805863" y="2387600"/>
          <p14:tracePt t="48835" x="8878888" y="2338388"/>
          <p14:tracePt t="48841" x="8928100" y="2327275"/>
          <p14:tracePt t="48849" x="8951913" y="2314575"/>
          <p14:tracePt t="48856" x="9001125" y="2301875"/>
          <p14:tracePt t="48863" x="9024938" y="2301875"/>
          <p14:tracePt t="48869" x="9050338" y="2301875"/>
          <p14:tracePt t="48877" x="9074150" y="2290763"/>
          <p14:tracePt t="48883" x="9097963" y="2290763"/>
          <p14:tracePt t="48890" x="9123363" y="2290763"/>
          <p14:tracePt t="48899" x="9134475" y="2290763"/>
          <p14:tracePt t="48904" x="9147175" y="2290763"/>
          <p14:tracePt t="48911" x="9170988" y="2290763"/>
          <p14:tracePt t="48925" x="9183688" y="2290763"/>
          <p14:tracePt t="48933" x="9183688" y="2301875"/>
          <p14:tracePt t="48940" x="9196388" y="2301875"/>
          <p14:tracePt t="48949" x="9207500" y="2301875"/>
          <p14:tracePt t="48966" x="9220200" y="2314575"/>
          <p14:tracePt t="49008" x="9232900" y="2314575"/>
          <p14:tracePt t="49015" x="9232900" y="2327275"/>
          <p14:tracePt t="49050" x="9232900" y="2338388"/>
          <p14:tracePt t="49057" x="9232900" y="2351088"/>
          <p14:tracePt t="49065" x="9220200" y="2374900"/>
          <p14:tracePt t="49071" x="9170988" y="2411413"/>
          <p14:tracePt t="49078" x="9086850" y="2497138"/>
          <p14:tracePt t="49084" x="9001125" y="2546350"/>
          <p14:tracePt t="49091" x="8891588" y="2619375"/>
          <p14:tracePt t="49099" x="8709025" y="2728913"/>
          <p14:tracePt t="49106" x="8501063" y="2838450"/>
          <p14:tracePt t="49113" x="8380413" y="2887663"/>
          <p14:tracePt t="49119" x="8294688" y="2924175"/>
          <p14:tracePt t="49126" x="8172450" y="2960688"/>
          <p14:tracePt t="49133" x="8086725" y="2997200"/>
          <p14:tracePt t="49139" x="8039100" y="3008313"/>
          <p14:tracePt t="49149" x="7977188" y="3021013"/>
          <p14:tracePt t="49154" x="7953375" y="3033713"/>
          <p14:tracePt t="49160" x="7916863" y="3044825"/>
          <p14:tracePt t="49167" x="7904163" y="3044825"/>
          <p14:tracePt t="49175" x="7893050" y="3057525"/>
          <p14:tracePt t="49182" x="7867650" y="3057525"/>
          <p14:tracePt t="49188" x="7856538" y="3057525"/>
          <p14:tracePt t="49202" x="7843838" y="3070225"/>
          <p14:tracePt t="49223" x="7831138" y="3070225"/>
          <p14:tracePt t="49243" x="7820025" y="3070225"/>
          <p14:tracePt t="49265" x="7807325" y="3070225"/>
          <p14:tracePt t="49286" x="7794625" y="3070225"/>
          <p14:tracePt t="49299" x="7783513" y="3070225"/>
          <p14:tracePt t="49307" x="7770813" y="3070225"/>
          <p14:tracePt t="49328" x="7758113" y="3070225"/>
          <p14:tracePt t="49340" x="7747000" y="3070225"/>
          <p14:tracePt t="49361" x="7734300" y="3070225"/>
          <p14:tracePt t="49382" x="7721600" y="3070225"/>
          <p14:tracePt t="49399" x="7710488" y="3070225"/>
          <p14:tracePt t="49418" x="7697788" y="3070225"/>
          <p14:tracePt t="49424" x="7685088" y="3070225"/>
          <p14:tracePt t="49432" x="7673975" y="3070225"/>
          <p14:tracePt t="49438" x="7661275" y="3070225"/>
          <p14:tracePt t="49445" x="7648575" y="3070225"/>
          <p14:tracePt t="49453" x="7637463" y="3070225"/>
          <p14:tracePt t="49458" x="7624763" y="3057525"/>
          <p14:tracePt t="49466" x="7600950" y="3057525"/>
          <p14:tracePt t="49473" x="7588250" y="3044825"/>
          <p14:tracePt t="49479" x="7575550" y="3033713"/>
          <p14:tracePt t="49486" x="7564438" y="3033713"/>
          <p14:tracePt t="49501" x="7551738" y="3033713"/>
          <p14:tracePt t="49507" x="7539038" y="3021013"/>
          <p14:tracePt t="49528" x="7526338" y="3021013"/>
          <p14:tracePt t="49549" x="7515225" y="3021013"/>
          <p14:tracePt t="49555" x="7502525" y="3021013"/>
          <p14:tracePt t="49563" x="7502525" y="3008313"/>
          <p14:tracePt t="49583" x="7489825" y="3008313"/>
          <p14:tracePt t="49598" x="7489825" y="2997200"/>
          <p14:tracePt t="49624" x="7502525" y="2984500"/>
          <p14:tracePt t="49632" x="7515225" y="2984500"/>
          <p14:tracePt t="49639" x="7539038" y="2971800"/>
          <p14:tracePt t="49646" x="7575550" y="2971800"/>
          <p14:tracePt t="49653" x="7612063" y="2960688"/>
          <p14:tracePt t="49659" x="7673975" y="2960688"/>
          <p14:tracePt t="49666" x="7721600" y="2947988"/>
          <p14:tracePt t="49673" x="7783513" y="2935288"/>
          <p14:tracePt t="49680" x="7831138" y="2924175"/>
          <p14:tracePt t="49687" x="7880350" y="2924175"/>
          <p14:tracePt t="49694" x="7904163" y="2924175"/>
          <p14:tracePt t="49700" x="7940675" y="2924175"/>
          <p14:tracePt t="49708" x="7953375" y="2911475"/>
          <p14:tracePt t="49716" x="7977188" y="2911475"/>
          <p14:tracePt t="49728" x="7989888" y="2911475"/>
          <p14:tracePt t="49743" x="8002588" y="2911475"/>
          <p14:tracePt t="49764" x="8013700" y="2911475"/>
          <p14:tracePt t="49784" x="8026400" y="2911475"/>
          <p14:tracePt t="49799" x="8039100" y="2911475"/>
          <p14:tracePt t="49811" x="8050213" y="2911475"/>
          <p14:tracePt t="49840" x="8062913" y="2924175"/>
          <p14:tracePt t="49853" x="8075613" y="2924175"/>
          <p14:tracePt t="49873" x="8086725" y="2924175"/>
          <p14:tracePt t="49888" x="8099425" y="2924175"/>
          <p14:tracePt t="49902" x="8112125" y="2924175"/>
          <p14:tracePt t="49929" x="8123238" y="2924175"/>
          <p14:tracePt t="49985" x="8112125" y="2935288"/>
          <p14:tracePt t="49993" x="8099425" y="2935288"/>
          <p14:tracePt t="50000" x="8013700" y="2947988"/>
          <p14:tracePt t="50007" x="7843838" y="2984500"/>
          <p14:tracePt t="50016" x="7758113" y="3008313"/>
          <p14:tracePt t="50021" x="7637463" y="3044825"/>
          <p14:tracePt t="50027" x="7429500" y="3081338"/>
          <p14:tracePt t="50036" x="7356475" y="3094038"/>
          <p14:tracePt t="50041" x="7319963" y="3094038"/>
          <p14:tracePt t="50049" x="7197725" y="3070225"/>
          <p14:tracePt t="50055" x="7137400" y="3070225"/>
          <p14:tracePt t="50061" x="7100888" y="3070225"/>
          <p14:tracePt t="50068" x="7077075" y="3070225"/>
          <p14:tracePt t="50075" x="7051675" y="3070225"/>
          <p14:tracePt t="50082" x="7040563" y="3070225"/>
          <p14:tracePt t="50095" x="7040563" y="3081338"/>
          <p14:tracePt t="50102" x="7027863" y="3081338"/>
          <p14:tracePt t="50138" x="7027863" y="3094038"/>
          <p14:tracePt t="50172" x="7064375" y="3081338"/>
          <p14:tracePt t="50179" x="7197725" y="3033713"/>
          <p14:tracePt t="50186" x="7392988" y="2960688"/>
          <p14:tracePt t="50193" x="7600950" y="2924175"/>
          <p14:tracePt t="50199" x="7807325" y="2874963"/>
          <p14:tracePt t="50207" x="8099425" y="2851150"/>
          <p14:tracePt t="50215" x="8318500" y="2838450"/>
          <p14:tracePt t="50220" x="8464550" y="2838450"/>
          <p14:tracePt t="50228" x="8586788" y="2838450"/>
          <p14:tracePt t="50234" x="8782050" y="2838450"/>
          <p14:tracePt t="50241" x="8891588" y="2838450"/>
          <p14:tracePt t="50249" x="9001125" y="2838450"/>
          <p14:tracePt t="50255" x="9074150" y="2838450"/>
          <p14:tracePt t="50262" x="9170988" y="2874963"/>
          <p14:tracePt t="50269" x="9232900" y="2887663"/>
          <p14:tracePt t="50276" x="9256713" y="2887663"/>
          <p14:tracePt t="50283" x="9280525" y="2898775"/>
          <p14:tracePt t="50299" x="9293225" y="2898775"/>
          <p14:tracePt t="50311" x="9293225" y="2911475"/>
          <p14:tracePt t="50681" x="9317038" y="2911475"/>
          <p14:tracePt t="50685" x="9329738" y="2911475"/>
          <p14:tracePt t="50691" x="9342438" y="2911475"/>
          <p14:tracePt t="50702" x="9366250" y="2911475"/>
          <p14:tracePt t="50707" x="9378950" y="2911475"/>
          <p14:tracePt t="50719" x="9390063" y="2911475"/>
          <p14:tracePt t="50741" x="9402763" y="2911475"/>
          <p14:tracePt t="50753" x="9415463" y="2911475"/>
          <p14:tracePt t="50761" x="9426575" y="2911475"/>
          <p14:tracePt t="50774" x="9439275" y="2911475"/>
          <p14:tracePt t="50783" x="9451975" y="2911475"/>
          <p14:tracePt t="50802" x="9463088" y="2911475"/>
          <p14:tracePt t="50823" x="9475788" y="2911475"/>
          <p14:tracePt t="50844" x="9488488" y="2911475"/>
          <p14:tracePt t="50857" x="9499600" y="2911475"/>
          <p14:tracePt t="50892" x="9512300" y="2911475"/>
          <p14:tracePt t="50934" x="9525000" y="2911475"/>
          <p14:tracePt t="51523" x="9512300" y="2898775"/>
          <p14:tracePt t="51544" x="9499600" y="2898775"/>
          <p14:tracePt t="51578" x="9488488" y="2898775"/>
          <p14:tracePt t="51619" x="9475788" y="2898775"/>
          <p14:tracePt t="51654" x="9463088" y="2898775"/>
          <p14:tracePt t="51668" x="9463088" y="2887663"/>
          <p14:tracePt t="51675" x="9451975" y="2887663"/>
          <p14:tracePt t="51689" x="9439275" y="2887663"/>
          <p14:tracePt t="51696" x="9439275" y="2874963"/>
          <p14:tracePt t="51702" x="9426575" y="2874963"/>
          <p14:tracePt t="51709" x="9415463" y="2874963"/>
          <p14:tracePt t="51716" x="9402763" y="2874963"/>
          <p14:tracePt t="51723" x="9342438" y="2851150"/>
          <p14:tracePt t="51732" x="9244013" y="2814638"/>
          <p14:tracePt t="51737" x="9123363" y="2776538"/>
          <p14:tracePt t="51744" x="8915400" y="2752725"/>
          <p14:tracePt t="51751" x="8537575" y="2703513"/>
          <p14:tracePt t="51758" x="8208963" y="2692400"/>
          <p14:tracePt t="51766" x="8112125" y="2692400"/>
          <p14:tracePt t="51772" x="7977188" y="2692400"/>
          <p14:tracePt t="51778" x="7783513" y="2692400"/>
          <p14:tracePt t="51785" x="7612063" y="2703513"/>
          <p14:tracePt t="51793" x="7489825" y="2716213"/>
          <p14:tracePt t="51799" x="7369175" y="2740025"/>
          <p14:tracePt t="51806" x="7186613" y="2765425"/>
          <p14:tracePt t="51815" x="7040563" y="2789238"/>
          <p14:tracePt t="51820" x="6918325" y="2825750"/>
          <p14:tracePt t="51827" x="6772275" y="2851150"/>
          <p14:tracePt t="51834" x="6613525" y="2874963"/>
          <p14:tracePt t="51841" x="6516688" y="2911475"/>
          <p14:tracePt t="51849" x="6370638" y="2935288"/>
          <p14:tracePt t="51855" x="6235700" y="2960688"/>
          <p14:tracePt t="51862" x="6138863" y="2971800"/>
          <p14:tracePt t="51868" x="6040438" y="3021013"/>
          <p14:tracePt t="51876" x="5956300" y="3033713"/>
          <p14:tracePt t="51883" x="5857875" y="3057525"/>
          <p14:tracePt t="51890" x="5773738" y="3106738"/>
          <p14:tracePt t="51899" x="5711825" y="3106738"/>
          <p14:tracePt t="51902" x="5627688" y="3117850"/>
          <p14:tracePt t="51910" x="5529263" y="3154363"/>
          <p14:tracePt t="51917" x="5456238" y="3167063"/>
          <p14:tracePt t="51924" x="5383213" y="3179763"/>
          <p14:tracePt t="51932" x="5322888" y="3190875"/>
          <p14:tracePt t="51938" x="5224463" y="3203575"/>
          <p14:tracePt t="51944" x="5164138" y="3216275"/>
          <p14:tracePt t="51951" x="5041900" y="3240088"/>
          <p14:tracePt t="51958" x="4957763" y="3252788"/>
          <p14:tracePt t="51966" x="4872038" y="3263900"/>
          <p14:tracePt t="51973" x="4799013" y="3289300"/>
          <p14:tracePt t="51979" x="4749800" y="3300413"/>
          <p14:tracePt t="51987" x="4665663" y="3325813"/>
          <p14:tracePt t="51993" x="4616450" y="3336925"/>
          <p14:tracePt t="51999" x="4579938" y="3336925"/>
          <p14:tracePt t="52007" x="4554538" y="3336925"/>
          <p14:tracePt t="52015" x="4518025" y="3336925"/>
          <p14:tracePt t="52021" x="4506913" y="3336925"/>
          <p14:tracePt t="52028" x="4494213" y="3336925"/>
          <p14:tracePt t="52034" x="4481513" y="3336925"/>
          <p14:tracePt t="52320" x="4287838" y="3289300"/>
          <p14:tracePt t="52327" x="4092575" y="3216275"/>
          <p14:tracePt t="52337" x="3884613" y="3154363"/>
          <p14:tracePt t="52340" x="3763963" y="3143250"/>
          <p14:tracePt t="52356" x="3446463" y="3057525"/>
          <p14:tracePt t="52360" x="3240088" y="3008313"/>
          <p14:tracePt t="52367" x="3154363" y="3008313"/>
          <p14:tracePt t="52382" x="2911475" y="2971800"/>
          <p14:tracePt t="52388" x="2825750" y="2960688"/>
          <p14:tracePt t="52396" x="2740025" y="2947988"/>
          <p14:tracePt t="52402" x="2643188" y="2935288"/>
          <p14:tracePt t="52409" x="2557463" y="2935288"/>
          <p14:tracePt t="52416" x="2484438" y="2935288"/>
          <p14:tracePt t="52423" x="2424113" y="2935288"/>
          <p14:tracePt t="52429" x="2362200" y="2924175"/>
          <p14:tracePt t="52437" x="2314575" y="2911475"/>
          <p14:tracePt t="52443" x="2289175" y="2898775"/>
          <p14:tracePt t="52449" x="2252663" y="2887663"/>
          <p14:tracePt t="52458" x="2228850" y="2887663"/>
          <p14:tracePt t="52466" x="2216150" y="2874963"/>
          <p14:tracePt t="52471" x="2205038" y="2862263"/>
          <p14:tracePt t="52478" x="2179638" y="2862263"/>
          <p14:tracePt t="52485" x="2168525" y="2851150"/>
          <p14:tracePt t="52492" x="2155825" y="2851150"/>
          <p14:tracePt t="52499" x="2143125" y="2851150"/>
          <p14:tracePt t="52505" x="2132013" y="2851150"/>
          <p14:tracePt t="52513" x="2119313" y="2851150"/>
          <p14:tracePt t="52519" x="2106613" y="2851150"/>
          <p14:tracePt t="52533" x="2095500" y="2851150"/>
          <p14:tracePt t="52549" x="2082800" y="2862263"/>
          <p14:tracePt t="52561" x="2070100" y="2862263"/>
          <p14:tracePt t="52574" x="2058988" y="2862263"/>
          <p14:tracePt t="52582" x="2058988" y="2874963"/>
          <p14:tracePt t="52589" x="2046288" y="2874963"/>
          <p14:tracePt t="52598" x="2033588" y="2887663"/>
          <p14:tracePt t="52602" x="2022475" y="2898775"/>
          <p14:tracePt t="52610" x="2009775" y="2898775"/>
          <p14:tracePt t="52616" x="1997075" y="2924175"/>
          <p14:tracePt t="52623" x="1973263" y="2935288"/>
          <p14:tracePt t="52632" x="1960563" y="2960688"/>
          <p14:tracePt t="52637" x="1924050" y="2984500"/>
          <p14:tracePt t="52644" x="1900238" y="3021013"/>
          <p14:tracePt t="52651" x="1900238" y="3033713"/>
          <p14:tracePt t="52658" x="1887538" y="3044825"/>
          <p14:tracePt t="52666" x="1876425" y="3057525"/>
          <p14:tracePt t="52673" x="1863725" y="3070225"/>
          <p14:tracePt t="52678" x="1863725" y="3081338"/>
          <p14:tracePt t="52685" x="1851025" y="3081338"/>
          <p14:tracePt t="52693" x="1851025" y="3094038"/>
          <p14:tracePt t="52707" x="1851025" y="3106738"/>
          <p14:tracePt t="52715" x="1851025" y="3117850"/>
          <p14:tracePt t="52721" x="1839913" y="3130550"/>
          <p14:tracePt t="52727" x="1839913" y="3143250"/>
          <p14:tracePt t="52734" x="1839913" y="3154363"/>
          <p14:tracePt t="52741" x="1839913" y="3167063"/>
          <p14:tracePt t="52749" x="1839913" y="3190875"/>
          <p14:tracePt t="52756" x="1863725" y="3240088"/>
          <p14:tracePt t="52762" x="1887538" y="3276600"/>
          <p14:tracePt t="52769" x="1936750" y="3373438"/>
          <p14:tracePt t="52776" x="1985963" y="3435350"/>
          <p14:tracePt t="52782" x="2070100" y="3521075"/>
          <p14:tracePt t="52790" x="2143125" y="3581400"/>
          <p14:tracePt t="52799" x="2205038" y="3605213"/>
          <p14:tracePt t="52803" x="2265363" y="3630613"/>
          <p14:tracePt t="52810" x="2325688" y="3667125"/>
          <p14:tracePt t="52818" x="2387600" y="3678238"/>
          <p14:tracePt t="52825" x="2424113" y="3690938"/>
          <p14:tracePt t="52831" x="2460625" y="3690938"/>
          <p14:tracePt t="52838" x="2484438" y="3703638"/>
          <p14:tracePt t="52846" x="2520950" y="3714750"/>
          <p14:tracePt t="52852" x="2546350" y="3714750"/>
          <p14:tracePt t="52858" x="2557463" y="3714750"/>
          <p14:tracePt t="52866" x="2570163" y="3714750"/>
          <p14:tracePt t="52873" x="2582863" y="3714750"/>
          <p14:tracePt t="52879" x="2593975" y="3714750"/>
          <p14:tracePt t="52887" x="2606675" y="3714750"/>
          <p14:tracePt t="52900" x="2630488" y="3703638"/>
          <p14:tracePt t="52908" x="2655888" y="3678238"/>
          <p14:tracePt t="52915" x="2667000" y="3667125"/>
          <p14:tracePt t="52921" x="2692400" y="3641725"/>
          <p14:tracePt t="52929" x="2740025" y="3594100"/>
          <p14:tracePt t="52934" x="2776538" y="3544888"/>
          <p14:tracePt t="52942" x="2813050" y="3508375"/>
          <p14:tracePt t="52949" x="2849563" y="3459163"/>
          <p14:tracePt t="52956" x="2886075" y="3409950"/>
          <p14:tracePt t="52963" x="2922588" y="3373438"/>
          <p14:tracePt t="52970" x="2935288" y="3362325"/>
          <p14:tracePt t="52977" x="2935288" y="3349625"/>
          <p14:tracePt t="52983" x="2947988" y="3336925"/>
          <p14:tracePt t="52998" x="2959100" y="3325813"/>
          <p14:tracePt t="53012" x="2959100" y="3313113"/>
          <p14:tracePt t="53025" x="2959100" y="3300413"/>
          <p14:tracePt t="53049" x="2959100" y="3289300"/>
          <p14:tracePt t="53073" x="2947988" y="3289300"/>
          <p14:tracePt t="53102" x="2935288" y="3289300"/>
          <p14:tracePt t="53129" x="2922588" y="3289300"/>
          <p14:tracePt t="53143" x="2911475" y="3289300"/>
          <p14:tracePt t="53192" x="2898775" y="3289300"/>
          <p14:tracePt t="53233" x="2898775" y="3276600"/>
          <p14:tracePt t="53248" x="2886075" y="3263900"/>
          <p14:tracePt t="53517" x="2911475" y="3263900"/>
          <p14:tracePt t="53519" x="2959100" y="3263900"/>
          <p14:tracePt t="53524" x="3008313" y="3263900"/>
          <p14:tracePt t="53532" x="3057525" y="3252788"/>
          <p14:tracePt t="53538" x="3130550" y="3252788"/>
          <p14:tracePt t="53545" x="3154363" y="3240088"/>
          <p14:tracePt t="53551" x="3178175" y="3227388"/>
          <p14:tracePt t="53558" x="3203575" y="3227388"/>
          <p14:tracePt t="53566" x="3227388" y="3216275"/>
          <p14:tracePt t="53579" x="3240088" y="3203575"/>
          <p14:tracePt t="53586" x="3252788" y="3203575"/>
          <p14:tracePt t="53593" x="3276600" y="3190875"/>
          <p14:tracePt t="53599" x="3289300" y="3167063"/>
          <p14:tracePt t="53607" x="3300413" y="3154363"/>
          <p14:tracePt t="53615" x="3325813" y="3130550"/>
          <p14:tracePt t="53621" x="3336925" y="3130550"/>
          <p14:tracePt t="53628" x="3349625" y="3106738"/>
          <p14:tracePt t="53635" x="3373438" y="3094038"/>
          <p14:tracePt t="53642" x="3398838" y="3070225"/>
          <p14:tracePt t="53649" x="3435350" y="3044825"/>
          <p14:tracePt t="53655" x="3471863" y="3008313"/>
          <p14:tracePt t="53663" x="3495675" y="2997200"/>
          <p14:tracePt t="53669" x="3544888" y="2947988"/>
          <p14:tracePt t="53676" x="3605213" y="2898775"/>
          <p14:tracePt t="53683" x="3654425" y="2862263"/>
          <p14:tracePt t="53690" x="3702050" y="2838450"/>
          <p14:tracePt t="53699" x="3738563" y="2814638"/>
          <p14:tracePt t="53705" x="3763963" y="2789238"/>
          <p14:tracePt t="53711" x="3787775" y="2776538"/>
          <p14:tracePt t="53718" x="3811588" y="2776538"/>
          <p14:tracePt t="53725" x="3836988" y="2765425"/>
          <p14:tracePt t="53732" x="3848100" y="2765425"/>
          <p14:tracePt t="53739" x="3860800" y="2752725"/>
          <p14:tracePt t="53749" x="3884613" y="2752725"/>
          <p14:tracePt t="53752" x="3897313" y="2752725"/>
          <p14:tracePt t="53759" x="3910013" y="2752725"/>
          <p14:tracePt t="53774" x="3921125" y="2740025"/>
          <p14:tracePt t="53788" x="3933825" y="2740025"/>
          <p14:tracePt t="53794" x="3946525" y="2740025"/>
          <p14:tracePt t="53814" x="3959225" y="2740025"/>
          <p14:tracePt t="53829" x="3970338" y="2740025"/>
          <p14:tracePt t="53850" x="3983038" y="2740025"/>
          <p14:tracePt t="53870" x="3995738" y="2740025"/>
          <p14:tracePt t="53920" x="4006850" y="2740025"/>
          <p14:tracePt t="53996" x="3995738" y="2740025"/>
          <p14:tracePt t="54010" x="3970338" y="2740025"/>
          <p14:tracePt t="54017" x="3946525" y="2740025"/>
          <p14:tracePt t="54023" x="3921125" y="2740025"/>
          <p14:tracePt t="54033" x="3897313" y="2740025"/>
          <p14:tracePt t="54038" x="3860800" y="2740025"/>
          <p14:tracePt t="54044" x="3836988" y="2740025"/>
          <p14:tracePt t="54050" x="3811588" y="2752725"/>
          <p14:tracePt t="54057" x="3787775" y="2752725"/>
          <p14:tracePt t="54065" x="3751263" y="2752725"/>
          <p14:tracePt t="54071" x="3702050" y="2776538"/>
          <p14:tracePt t="54077" x="3665538" y="2789238"/>
          <p14:tracePt t="54085" x="3654425" y="2789238"/>
          <p14:tracePt t="54092" x="3629025" y="2801938"/>
          <p14:tracePt t="54099" x="3592513" y="2825750"/>
          <p14:tracePt t="54106" x="3581400" y="2838450"/>
          <p14:tracePt t="54115" x="3556000" y="2851150"/>
          <p14:tracePt t="54119" x="3532188" y="2862263"/>
          <p14:tracePt t="54127" x="3519488" y="2874963"/>
          <p14:tracePt t="54133" x="3508375" y="2898775"/>
          <p14:tracePt t="54140" x="3495675" y="2911475"/>
          <p14:tracePt t="54149" x="3482975" y="2935288"/>
          <p14:tracePt t="54155" x="3471863" y="2947988"/>
          <p14:tracePt t="54161" x="3471863" y="2971800"/>
          <p14:tracePt t="54168" x="3459163" y="2971800"/>
          <p14:tracePt t="54176" x="3446463" y="2984500"/>
          <p14:tracePt t="54182" x="3435350" y="3008313"/>
          <p14:tracePt t="54189" x="3435350" y="3021013"/>
          <p14:tracePt t="54199" x="3435350" y="3033713"/>
          <p14:tracePt t="54202" x="3422650" y="3044825"/>
          <p14:tracePt t="54209" x="3422650" y="3070225"/>
          <p14:tracePt t="54217" x="3422650" y="3081338"/>
          <p14:tracePt t="54224" x="3422650" y="3106738"/>
          <p14:tracePt t="54232" x="3422650" y="3117850"/>
          <p14:tracePt t="54238" x="3422650" y="3130550"/>
          <p14:tracePt t="54244" x="3422650" y="3143250"/>
          <p14:tracePt t="54251" x="3422650" y="3167063"/>
          <p14:tracePt t="54258" x="3422650" y="3190875"/>
          <p14:tracePt t="54266" x="3422650" y="3203575"/>
          <p14:tracePt t="54273" x="3435350" y="3216275"/>
          <p14:tracePt t="54279" x="3446463" y="3240088"/>
          <p14:tracePt t="54286" x="3446463" y="3263900"/>
          <p14:tracePt t="54293" x="3471863" y="3289300"/>
          <p14:tracePt t="54299" x="3495675" y="3325813"/>
          <p14:tracePt t="54307" x="3519488" y="3373438"/>
          <p14:tracePt t="54315" x="3532188" y="3386138"/>
          <p14:tracePt t="54321" x="3544888" y="3422650"/>
          <p14:tracePt t="54328" x="3568700" y="3459163"/>
          <p14:tracePt t="54334" x="3581400" y="3471863"/>
          <p14:tracePt t="54341" x="3592513" y="3484563"/>
          <p14:tracePt t="54349" x="3605213" y="3508375"/>
          <p14:tracePt t="54355" x="3617913" y="3521075"/>
          <p14:tracePt t="54362" x="3629025" y="3521075"/>
          <p14:tracePt t="54369" x="3629025" y="3532188"/>
          <p14:tracePt t="54382" x="3641725" y="3544888"/>
          <p14:tracePt t="54411" x="3654425" y="3544888"/>
          <p14:tracePt t="54424" x="3665538" y="3544888"/>
          <p14:tracePt t="54432" x="3678238" y="3557588"/>
          <p14:tracePt t="54438" x="3690938" y="3557588"/>
          <p14:tracePt t="54445" x="3702050" y="3557588"/>
          <p14:tracePt t="54452" x="3727450" y="3557588"/>
          <p14:tracePt t="54459" x="3751263" y="3557588"/>
          <p14:tracePt t="54466" x="3775075" y="3544888"/>
          <p14:tracePt t="54473" x="3787775" y="3544888"/>
          <p14:tracePt t="54481" x="3811588" y="3544888"/>
          <p14:tracePt t="54487" x="3836988" y="3532188"/>
          <p14:tracePt t="54494" x="3860800" y="3521075"/>
          <p14:tracePt t="54500" x="3884613" y="3521075"/>
          <p14:tracePt t="54507" x="3897313" y="3521075"/>
          <p14:tracePt t="54522" x="3910013" y="3508375"/>
          <p14:tracePt t="54528" x="3921125" y="3508375"/>
          <p14:tracePt t="54535" x="3921125" y="3495675"/>
          <p14:tracePt t="54542" x="3933825" y="3495675"/>
          <p14:tracePt t="54564" x="3946525" y="3484563"/>
          <p14:tracePt t="54584" x="3959225" y="3484563"/>
          <p14:tracePt t="54599" x="3970338" y="3484563"/>
          <p14:tracePt t="54604" x="3970338" y="3471863"/>
          <p14:tracePt t="54618" x="3983038" y="3459163"/>
          <p14:tracePt t="54632" x="3995738" y="3459163"/>
          <p14:tracePt t="54639" x="3995738" y="3448050"/>
          <p14:tracePt t="54649" x="4006850" y="3448050"/>
          <p14:tracePt t="54652" x="4019550" y="3435350"/>
          <p14:tracePt t="54660" x="4019550" y="3422650"/>
          <p14:tracePt t="54667" x="4032250" y="3422650"/>
          <p14:tracePt t="54682" x="4043363" y="3409950"/>
          <p14:tracePt t="54688" x="4056063" y="3409950"/>
          <p14:tracePt t="54695" x="4056063" y="3398838"/>
          <p14:tracePt t="54701" x="4068763" y="3398838"/>
          <p14:tracePt t="54722" x="4068763" y="3386138"/>
          <p14:tracePt t="54729" x="4079875" y="3386138"/>
          <p14:tracePt t="54736" x="4079875" y="3373438"/>
          <p14:tracePt t="54757" x="4092575" y="3373438"/>
          <p14:tracePt t="54778" x="4105275" y="3362325"/>
          <p14:tracePt t="54840" x="4116388" y="3362325"/>
          <p14:tracePt t="54848" x="4116388" y="3349625"/>
          <p14:tracePt t="54888" x="4129088" y="3349625"/>
          <p14:tracePt t="54965" x="4129088" y="3336925"/>
          <p14:tracePt t="55194" x="4189413" y="3336925"/>
          <p14:tracePt t="55200" x="4251325" y="3325813"/>
          <p14:tracePt t="55208" x="4360863" y="3300413"/>
          <p14:tracePt t="55215" x="4445000" y="3289300"/>
          <p14:tracePt t="55221" x="4470400" y="3289300"/>
          <p14:tracePt t="55228" x="4494213" y="3289300"/>
          <p14:tracePt t="55234" x="4506913" y="3289300"/>
          <p14:tracePt t="55242" x="4518025" y="3289300"/>
          <p14:tracePt t="55249" x="4543425" y="3289300"/>
          <p14:tracePt t="55256" x="4554538" y="3289300"/>
          <p14:tracePt t="55262" x="4567238" y="3289300"/>
          <p14:tracePt t="55276" x="4579938" y="3289300"/>
          <p14:tracePt t="55291" x="4591050" y="3289300"/>
          <p14:tracePt t="55311" x="4603750" y="3289300"/>
          <p14:tracePt t="55325" x="4616450" y="3289300"/>
          <p14:tracePt t="55339" x="4627563" y="3289300"/>
          <p14:tracePt t="55360" x="4640263" y="3289300"/>
          <p14:tracePt t="55381" x="4652963" y="3289300"/>
          <p14:tracePt t="55394" x="4665663" y="3289300"/>
          <p14:tracePt t="55428" x="4676775" y="3289300"/>
          <p14:tracePt t="55470" x="4689475" y="3289300"/>
          <p14:tracePt t="55528" x="4702175" y="3289300"/>
          <p14:tracePt t="55638" x="4713288" y="3289300"/>
          <p14:tracePt t="55657" x="4725988" y="3289300"/>
          <p14:tracePt t="55685" x="4738688" y="3289300"/>
          <p14:tracePt t="55698" x="4749800" y="3289300"/>
          <p14:tracePt t="55713" x="4762500" y="3289300"/>
          <p14:tracePt t="55733" x="4775200" y="3289300"/>
          <p14:tracePt t="55749" x="4786313" y="3289300"/>
          <p14:tracePt t="55754" x="4799013" y="3289300"/>
          <p14:tracePt t="55768" x="4811713" y="3289300"/>
          <p14:tracePt t="55775" x="4822825" y="3289300"/>
          <p14:tracePt t="55782" x="4835525" y="3289300"/>
          <p14:tracePt t="55789" x="4848225" y="3289300"/>
          <p14:tracePt t="55799" x="4859338" y="3289300"/>
          <p14:tracePt t="55809" x="4872038" y="3289300"/>
          <p14:tracePt t="55816" x="4884738" y="3289300"/>
          <p14:tracePt t="55844" x="4895850" y="3289300"/>
          <p14:tracePt t="55851" x="4908550" y="3289300"/>
          <p14:tracePt t="55872" x="4921250" y="3289300"/>
          <p14:tracePt t="55879" x="4932363" y="3289300"/>
          <p14:tracePt t="55893" x="4945063" y="3289300"/>
          <p14:tracePt t="55906" x="4957763" y="3289300"/>
          <p14:tracePt t="55921" x="4968875" y="3289300"/>
          <p14:tracePt t="55934" x="4981575" y="3289300"/>
          <p14:tracePt t="55949" x="4994275" y="3289300"/>
          <p14:tracePt t="55955" x="5005388" y="3289300"/>
          <p14:tracePt t="55969" x="5018088" y="3289300"/>
          <p14:tracePt t="55989" x="5030788" y="3289300"/>
          <p14:tracePt t="55999" x="5041900" y="3289300"/>
          <p14:tracePt t="56010" x="5054600" y="3289300"/>
          <p14:tracePt t="56031" x="5067300" y="3289300"/>
          <p14:tracePt t="56045" x="5078413" y="3289300"/>
          <p14:tracePt t="56065" x="5091113" y="3289300"/>
          <p14:tracePt t="56081" x="5103813" y="3289300"/>
          <p14:tracePt t="56100" x="5114925" y="3289300"/>
          <p14:tracePt t="56142" x="5127625" y="3289300"/>
          <p14:tracePt t="56149" x="5140325" y="3289300"/>
          <p14:tracePt t="56177" x="5151438" y="3289300"/>
          <p14:tracePt t="56199" x="5164138" y="3289300"/>
          <p14:tracePt t="56218" x="5176838" y="3289300"/>
          <p14:tracePt t="56260" x="5187950" y="3289300"/>
          <p14:tracePt t="56274" x="5187950" y="3300413"/>
          <p14:tracePt t="56427" x="5200650" y="3300413"/>
          <p14:tracePt t="57081" x="5249863" y="3289300"/>
          <p14:tracePt t="57086" x="5334000" y="3263900"/>
          <p14:tracePt t="57093" x="5395913" y="3240088"/>
          <p14:tracePt t="57105" x="5518150" y="3216275"/>
          <p14:tracePt t="57113" x="5578475" y="3190875"/>
          <p14:tracePt t="57120" x="5651500" y="3179763"/>
          <p14:tracePt t="57127" x="5688013" y="3179763"/>
          <p14:tracePt t="57132" x="5748338" y="3179763"/>
          <p14:tracePt t="57140" x="5797550" y="3167063"/>
          <p14:tracePt t="57145" x="5846763" y="3167063"/>
          <p14:tracePt t="57152" x="5883275" y="3167063"/>
          <p14:tracePt t="57160" x="5919788" y="3154363"/>
          <p14:tracePt t="57166" x="5943600" y="3154363"/>
          <p14:tracePt t="57173" x="5980113" y="3154363"/>
          <p14:tracePt t="57182" x="6003925" y="3154363"/>
          <p14:tracePt t="57187" x="6016625" y="3167063"/>
          <p14:tracePt t="57195" x="6029325" y="3167063"/>
          <p14:tracePt t="57202" x="6040438" y="3167063"/>
          <p14:tracePt t="57208" x="6053138" y="3167063"/>
          <p14:tracePt t="57216" x="6065838" y="3167063"/>
          <p14:tracePt t="57223" x="6076950" y="3167063"/>
          <p14:tracePt t="57250" x="6089650" y="3167063"/>
          <p14:tracePt t="57292" x="6102350" y="3167063"/>
          <p14:tracePt t="59114" x="6102350" y="3179763"/>
          <p14:tracePt t="59128" x="6089650" y="3179763"/>
          <p14:tracePt t="59163" x="6076950" y="3190875"/>
          <p14:tracePt t="59184" x="6065838" y="3203575"/>
          <p14:tracePt t="59204" x="6065838" y="3216275"/>
          <p14:tracePt t="59224" x="6065838" y="3227388"/>
          <p14:tracePt t="59231" x="6065838" y="3240088"/>
          <p14:tracePt t="59238" x="6053138" y="3240088"/>
          <p14:tracePt t="59244" x="6053138" y="3252788"/>
          <p14:tracePt t="59272" x="6053138" y="3263900"/>
          <p14:tracePt t="59293" x="6053138" y="3276600"/>
          <p14:tracePt t="59320" x="6053138" y="3289300"/>
          <p14:tracePt t="59348" x="6053138" y="3300413"/>
          <p14:tracePt t="59355" x="6040438" y="3300413"/>
          <p14:tracePt t="59369" x="6029325" y="3313113"/>
          <p14:tracePt t="59376" x="6016625" y="3325813"/>
          <p14:tracePt t="59382" x="5992813" y="3349625"/>
          <p14:tracePt t="59390" x="5956300" y="3373438"/>
          <p14:tracePt t="59400" x="5894388" y="3409950"/>
          <p14:tracePt t="59403" x="5846763" y="3422650"/>
          <p14:tracePt t="59410" x="5797550" y="3459163"/>
          <p14:tracePt t="59418" x="5737225" y="3508375"/>
          <p14:tracePt t="59424" x="5664200" y="3532188"/>
          <p14:tracePt t="59432" x="5614988" y="3544888"/>
          <p14:tracePt t="59438" x="5578475" y="3568700"/>
          <p14:tracePt t="59448" x="5541963" y="3581400"/>
          <p14:tracePt t="59452" x="5505450" y="3594100"/>
          <p14:tracePt t="59458" x="5419725" y="3617913"/>
          <p14:tracePt t="59466" x="5322888" y="3630613"/>
          <p14:tracePt t="59473" x="5260975" y="3641725"/>
          <p14:tracePt t="59481" x="5176838" y="3667125"/>
          <p14:tracePt t="59487" x="5114925" y="3667125"/>
          <p14:tracePt t="59494" x="5054600" y="3678238"/>
          <p14:tracePt t="59501" x="4981575" y="3678238"/>
          <p14:tracePt t="59507" x="4895850" y="3690938"/>
          <p14:tracePt t="59515" x="4859338" y="3714750"/>
          <p14:tracePt t="59522" x="4811713" y="3714750"/>
          <p14:tracePt t="59528" x="4775200" y="3727450"/>
          <p14:tracePt t="59535" x="4725988" y="3740150"/>
          <p14:tracePt t="59543" x="4713288" y="3740150"/>
          <p14:tracePt t="59549" x="4702175" y="3740150"/>
          <p14:tracePt t="59555" x="4689475" y="3740150"/>
          <p14:tracePt t="59565" x="4689475" y="3751263"/>
          <p14:tracePt t="59577" x="4676775" y="3751263"/>
          <p14:tracePt t="59591" x="4665663" y="3751263"/>
          <p14:tracePt t="59632" x="4665663" y="3763963"/>
          <p14:tracePt t="60042" x="4652963" y="3763963"/>
          <p14:tracePt t="60057" x="4640263" y="3763963"/>
          <p14:tracePt t="60077" x="4640263" y="3776663"/>
          <p14:tracePt t="60120" x="4640263" y="3787775"/>
          <p14:tracePt t="60139" x="4627563" y="3787775"/>
          <p14:tracePt t="60165" x="4616450" y="3787775"/>
          <p14:tracePt t="60221" x="4603750" y="3787775"/>
          <p14:tracePt t="60235" x="4591050" y="3787775"/>
          <p14:tracePt t="60241" x="4567238" y="3787775"/>
          <p14:tracePt t="60250" x="4543425" y="3787775"/>
          <p14:tracePt t="60262" x="4506913" y="3787775"/>
          <p14:tracePt t="60270" x="4481513" y="3787775"/>
          <p14:tracePt t="60276" x="4470400" y="3787775"/>
          <p14:tracePt t="60282" x="4445000" y="3787775"/>
          <p14:tracePt t="60290" x="4433888" y="3787775"/>
          <p14:tracePt t="60299" x="4408488" y="3800475"/>
          <p14:tracePt t="60303" x="4384675" y="3813175"/>
          <p14:tracePt t="60311" x="4371975" y="3813175"/>
          <p14:tracePt t="60317" x="4348163" y="3813175"/>
          <p14:tracePt t="60325" x="4324350" y="3824288"/>
          <p14:tracePt t="60332" x="4298950" y="3824288"/>
          <p14:tracePt t="60339" x="4262438" y="3824288"/>
          <p14:tracePt t="60346" x="4238625" y="3824288"/>
          <p14:tracePt t="60352" x="4214813" y="3836988"/>
          <p14:tracePt t="60359" x="4189413" y="3836988"/>
          <p14:tracePt t="60365" x="4178300" y="3849688"/>
          <p14:tracePt t="60381" x="4129088" y="3849688"/>
          <p14:tracePt t="60388" x="4105275" y="3849688"/>
          <p14:tracePt t="60394" x="4079875" y="3849688"/>
          <p14:tracePt t="60401" x="4056063" y="3860800"/>
          <p14:tracePt t="60408" x="4043363" y="3860800"/>
          <p14:tracePt t="60415" x="4006850" y="3860800"/>
          <p14:tracePt t="60422" x="3983038" y="3873500"/>
          <p14:tracePt t="60428" x="3970338" y="3886200"/>
          <p14:tracePt t="60436" x="3959225" y="3886200"/>
          <p14:tracePt t="60443" x="3910013" y="3910013"/>
          <p14:tracePt t="60449" x="3873500" y="3910013"/>
          <p14:tracePt t="60456" x="3824288" y="3922713"/>
          <p14:tracePt t="60465" x="3775075" y="3933825"/>
          <p14:tracePt t="60470" x="3678238" y="3933825"/>
          <p14:tracePt t="60477" x="3617913" y="3946525"/>
          <p14:tracePt t="60484" x="3581400" y="3946525"/>
          <p14:tracePt t="60491" x="3532188" y="3959225"/>
          <p14:tracePt t="60499" x="3482975" y="3959225"/>
          <p14:tracePt t="60506" x="3459163" y="3959225"/>
          <p14:tracePt t="60512" x="3422650" y="3970338"/>
          <p14:tracePt t="60518" x="3349625" y="3970338"/>
          <p14:tracePt t="60526" x="3313113" y="3970338"/>
          <p14:tracePt t="60532" x="3289300" y="3970338"/>
          <p14:tracePt t="60539" x="3252788" y="3970338"/>
          <p14:tracePt t="60549" x="3227388" y="3970338"/>
          <p14:tracePt t="60553" x="3203575" y="3970338"/>
          <p14:tracePt t="60559" x="3178175" y="3970338"/>
          <p14:tracePt t="60567" x="3167063" y="3970338"/>
          <p14:tracePt t="60573" x="3154363" y="3970338"/>
          <p14:tracePt t="60582" x="3141663" y="3970338"/>
          <p14:tracePt t="60588" x="3130550" y="3970338"/>
          <p14:tracePt t="60601" x="3117850" y="3970338"/>
          <p14:tracePt t="60968" x="3032125" y="3970338"/>
          <p14:tracePt t="60976" x="2935288" y="3995738"/>
          <p14:tracePt t="60982" x="2862263" y="4019550"/>
          <p14:tracePt t="60989" x="2801938" y="4043363"/>
          <p14:tracePt t="61000" x="2752725" y="4056063"/>
          <p14:tracePt t="61004" x="2703513" y="4092575"/>
          <p14:tracePt t="61009" x="2655888" y="4117975"/>
          <p14:tracePt t="61017" x="2643188" y="4117975"/>
          <p14:tracePt t="61025" x="2630488" y="4129088"/>
          <p14:tracePt t="61032" x="2606675" y="4141788"/>
          <p14:tracePt t="61038" x="2593975" y="4141788"/>
          <p14:tracePt t="61048" x="2582863" y="4141788"/>
          <p14:tracePt t="61059" x="2582863" y="4154488"/>
          <p14:tracePt t="61066" x="2570163" y="4154488"/>
          <p14:tracePt t="61072" x="2557463" y="4154488"/>
          <p14:tracePt t="61079" x="2546350" y="4154488"/>
          <p14:tracePt t="61087" x="2533650" y="4154488"/>
          <p14:tracePt t="61094" x="2508250" y="4154488"/>
          <p14:tracePt t="61100" x="2497138" y="4165600"/>
          <p14:tracePt t="61108" x="2484438" y="4165600"/>
          <p14:tracePt t="61115" x="2471738" y="4165600"/>
          <p14:tracePt t="61121" x="2460625" y="4178300"/>
          <p14:tracePt t="61128" x="2447925" y="4178300"/>
          <p14:tracePt t="61135" x="2435225" y="4178300"/>
          <p14:tracePt t="61142" x="2424113" y="4191000"/>
          <p14:tracePt t="61156" x="2411413" y="4191000"/>
          <p14:tracePt t="61170" x="2398713" y="4191000"/>
          <p14:tracePt t="61183" x="2387600" y="4191000"/>
          <p14:tracePt t="61190" x="2387600" y="4202113"/>
          <p14:tracePt t="61204" x="2374900" y="4202113"/>
          <p14:tracePt t="61225" x="2362200" y="4202113"/>
          <p14:tracePt t="61288" x="2351088" y="4202113"/>
          <p14:tracePt t="61335" x="2351088" y="4214813"/>
          <p14:tracePt t="61349" x="2362200" y="4214813"/>
          <p14:tracePt t="61357" x="2374900" y="4227513"/>
          <p14:tracePt t="61364" x="2411413" y="4238625"/>
          <p14:tracePt t="61370" x="2460625" y="4275138"/>
          <p14:tracePt t="61377" x="2520950" y="4300538"/>
          <p14:tracePt t="61400" x="2765425" y="4373563"/>
          <p14:tracePt t="61406" x="2862263" y="4397375"/>
          <p14:tracePt t="61411" x="2971800" y="4410075"/>
          <p14:tracePt t="61419" x="3057525" y="4421188"/>
          <p14:tracePt t="61426" x="3130550" y="4421188"/>
          <p14:tracePt t="61432" x="3203575" y="4421188"/>
          <p14:tracePt t="61440" x="3289300" y="4421188"/>
          <p14:tracePt t="61449" x="3398838" y="4421188"/>
          <p14:tracePt t="61454" x="3471863" y="4421188"/>
          <p14:tracePt t="61460" x="3532188" y="4410075"/>
          <p14:tracePt t="61467" x="3568700" y="4397375"/>
          <p14:tracePt t="61475" x="3641725" y="4384675"/>
          <p14:tracePt t="61482" x="3690938" y="4384675"/>
          <p14:tracePt t="61488" x="3727450" y="4384675"/>
          <p14:tracePt t="61498" x="3751263" y="4373563"/>
          <p14:tracePt t="61501" x="3800475" y="4373563"/>
          <p14:tracePt t="61508" x="3860800" y="4373563"/>
          <p14:tracePt t="61516" x="3884613" y="4373563"/>
          <p14:tracePt t="61523" x="3910013" y="4373563"/>
          <p14:tracePt t="61529" x="3946525" y="4373563"/>
          <p14:tracePt t="61537" x="3983038" y="4373563"/>
          <p14:tracePt t="61544" x="4006850" y="4373563"/>
          <p14:tracePt t="61551" x="4032250" y="4373563"/>
          <p14:tracePt t="61558" x="4068763" y="4373563"/>
          <p14:tracePt t="61565" x="4105275" y="4373563"/>
          <p14:tracePt t="61571" x="4141788" y="4373563"/>
          <p14:tracePt t="61578" x="4178300" y="4373563"/>
          <p14:tracePt t="61584" x="4225925" y="4373563"/>
          <p14:tracePt t="61592" x="4262438" y="4373563"/>
          <p14:tracePt t="61599" x="4298950" y="4373563"/>
          <p14:tracePt t="61606" x="4348163" y="4373563"/>
          <p14:tracePt t="61612" x="4397375" y="4384675"/>
          <p14:tracePt t="61620" x="4457700" y="4397375"/>
          <p14:tracePt t="61627" x="4481513" y="4397375"/>
          <p14:tracePt t="61633" x="4506913" y="4397375"/>
          <p14:tracePt t="61641" x="4518025" y="4397375"/>
          <p14:tracePt t="61648" x="4530725" y="4410075"/>
          <p14:tracePt t="61661" x="4543425" y="4410075"/>
          <p14:tracePt t="61674" x="4554538" y="4410075"/>
          <p14:tracePt t="61710" x="4567238" y="4421188"/>
          <p14:tracePt t="61758" x="4579938" y="4433888"/>
          <p14:tracePt t="62197" x="4591050" y="4446588"/>
          <p14:tracePt t="62203" x="4603750" y="4470400"/>
          <p14:tracePt t="62210" x="4616450" y="4483100"/>
          <p14:tracePt t="62220" x="4640263" y="4506913"/>
          <p14:tracePt t="62223" x="4652963" y="4543425"/>
          <p14:tracePt t="62229" x="4652963" y="4556125"/>
          <p14:tracePt t="62235" x="4665663" y="4592638"/>
          <p14:tracePt t="62243" x="4665663" y="4616450"/>
          <p14:tracePt t="62249" x="4665663" y="4629150"/>
          <p14:tracePt t="62256" x="4665663" y="4665663"/>
          <p14:tracePt t="62265" x="4665663" y="4689475"/>
          <p14:tracePt t="62270" x="4665663" y="4714875"/>
          <p14:tracePt t="62277" x="4652963" y="4738688"/>
          <p14:tracePt t="62284" x="4640263" y="4751388"/>
          <p14:tracePt t="62291" x="4603750" y="4787900"/>
          <p14:tracePt t="62298" x="4543425" y="4848225"/>
          <p14:tracePt t="62305" x="4494213" y="4860925"/>
          <p14:tracePt t="62312" x="4421188" y="4897438"/>
          <p14:tracePt t="62319" x="4348163" y="4921250"/>
          <p14:tracePt t="62326" x="4275138" y="4945063"/>
          <p14:tracePt t="62332" x="4189413" y="4945063"/>
          <p14:tracePt t="62340" x="4079875" y="4957763"/>
          <p14:tracePt t="62349" x="4019550" y="4957763"/>
          <p14:tracePt t="62353" x="3897313" y="4957763"/>
          <p14:tracePt t="62360" x="3824288" y="4957763"/>
          <p14:tracePt t="62367" x="3738563" y="4945063"/>
          <p14:tracePt t="62375" x="3665538" y="4933950"/>
          <p14:tracePt t="62382" x="3592513" y="4921250"/>
          <p14:tracePt t="62398" x="3532188" y="4921250"/>
          <p14:tracePt t="62401" x="3495675" y="4908550"/>
          <p14:tracePt t="62409" x="3459163" y="4897438"/>
          <p14:tracePt t="62416" x="3422650" y="4897438"/>
          <p14:tracePt t="62423" x="3398838" y="4884738"/>
          <p14:tracePt t="62430" x="3349625" y="4884738"/>
          <p14:tracePt t="62437" x="3336925" y="4872038"/>
          <p14:tracePt t="62444" x="3313113" y="4872038"/>
          <p14:tracePt t="62450" x="3289300" y="4872038"/>
          <p14:tracePt t="62458" x="3276600" y="4872038"/>
          <p14:tracePt t="62465" x="3263900" y="4872038"/>
          <p14:tracePt t="62472" x="3252788" y="4872038"/>
          <p14:tracePt t="62479" x="3227388" y="4872038"/>
          <p14:tracePt t="62485" x="3214688" y="4872038"/>
          <p14:tracePt t="62492" x="3203575" y="4872038"/>
          <p14:tracePt t="62499" x="3178175" y="4872038"/>
          <p14:tracePt t="62506" x="3167063" y="4872038"/>
          <p14:tracePt t="62515" x="3154363" y="4872038"/>
          <p14:tracePt t="62520" x="3130550" y="4872038"/>
          <p14:tracePt t="62527" x="3105150" y="4872038"/>
          <p14:tracePt t="62533" x="3094038" y="4872038"/>
          <p14:tracePt t="62541" x="3057525" y="4872038"/>
          <p14:tracePt t="62551" x="3032125" y="4872038"/>
          <p14:tracePt t="62554" x="3021013" y="4872038"/>
          <p14:tracePt t="62562" x="3008313" y="4872038"/>
          <p14:tracePt t="62568" x="2984500" y="4884738"/>
          <p14:tracePt t="62575" x="2959100" y="4897438"/>
          <p14:tracePt t="62582" x="2935288" y="4897438"/>
          <p14:tracePt t="62589" x="2922588" y="4897438"/>
          <p14:tracePt t="62599" x="2911475" y="4897438"/>
          <p14:tracePt t="62602" x="2886075" y="4897438"/>
          <p14:tracePt t="62616" x="2874963" y="4897438"/>
          <p14:tracePt t="62624" x="2862263" y="4897438"/>
          <p14:tracePt t="62632" x="2849563" y="4908550"/>
          <p14:tracePt t="62637" x="2838450" y="4908550"/>
          <p14:tracePt t="62651" x="2825750" y="4908550"/>
          <p14:tracePt t="62679" x="2813050" y="4908550"/>
          <p14:tracePt t="62693" x="2801938" y="4921250"/>
          <p14:tracePt t="62922" x="2886075" y="4872038"/>
          <p14:tracePt t="62930" x="3008313" y="4811713"/>
          <p14:tracePt t="62936" x="3227388" y="4725988"/>
          <p14:tracePt t="62942" x="3362325" y="4689475"/>
          <p14:tracePt t="62953" x="3482975" y="4665663"/>
          <p14:tracePt t="62957" x="3629025" y="4616450"/>
          <p14:tracePt t="62970" x="3751263" y="4579938"/>
          <p14:tracePt t="62971" x="3873500" y="4567238"/>
          <p14:tracePt t="62978" x="3959225" y="4567238"/>
          <p14:tracePt t="62984" x="4068763" y="4567238"/>
          <p14:tracePt t="62992" x="4152900" y="4567238"/>
          <p14:tracePt t="63004" x="4214813" y="4567238"/>
          <p14:tracePt t="63008" x="4251325" y="4592638"/>
          <p14:tracePt t="63013" x="4324350" y="4592638"/>
          <p14:tracePt t="63022" x="4360863" y="4592638"/>
          <p14:tracePt t="63026" x="4408488" y="4616450"/>
          <p14:tracePt t="63033" x="4457700" y="4629150"/>
          <p14:tracePt t="63039" x="4518025" y="4652963"/>
          <p14:tracePt t="63048" x="4554538" y="4678363"/>
          <p14:tracePt t="63053" x="4603750" y="4702175"/>
          <p14:tracePt t="63059" x="4616450" y="4714875"/>
          <p14:tracePt t="63067" x="4652963" y="4738688"/>
          <p14:tracePt t="63073" x="4702175" y="4787900"/>
          <p14:tracePt t="63081" x="4713288" y="4824413"/>
          <p14:tracePt t="63087" x="4738688" y="4860925"/>
          <p14:tracePt t="63094" x="4749800" y="4884738"/>
          <p14:tracePt t="63101" x="4749800" y="4897438"/>
          <p14:tracePt t="63108" x="4762500" y="4908550"/>
          <p14:tracePt t="63115" x="4775200" y="4933950"/>
          <p14:tracePt t="63122" x="4775200" y="4945063"/>
          <p14:tracePt t="63129" x="4775200" y="4957763"/>
          <p14:tracePt t="63136" x="4775200" y="4970463"/>
          <p14:tracePt t="63142" x="4775200" y="4994275"/>
          <p14:tracePt t="63150" x="4775200" y="5006975"/>
          <p14:tracePt t="63157" x="4762500" y="5030788"/>
          <p14:tracePt t="63165" x="4749800" y="5067300"/>
          <p14:tracePt t="63170" x="4725988" y="5140325"/>
          <p14:tracePt t="63178" x="4702175" y="5189538"/>
          <p14:tracePt t="63185" x="4689475" y="5249863"/>
          <p14:tracePt t="63192" x="4676775" y="5286375"/>
          <p14:tracePt t="63199" x="4652963" y="5335588"/>
          <p14:tracePt t="63206" x="4640263" y="5372100"/>
          <p14:tracePt t="63212" x="4640263" y="5384800"/>
          <p14:tracePt t="63219" x="4627563" y="5408613"/>
          <p14:tracePt t="63227" x="4616450" y="5421313"/>
          <p14:tracePt t="63233" x="4603750" y="5445125"/>
          <p14:tracePt t="63240" x="4603750" y="5457825"/>
          <p14:tracePt t="63249" x="4591050" y="5457825"/>
          <p14:tracePt t="63253" x="4591050" y="5481638"/>
          <p14:tracePt t="63268" x="4579938" y="5494338"/>
          <p14:tracePt t="63275" x="4579938" y="5505450"/>
          <p14:tracePt t="63282" x="4567238" y="5518150"/>
          <p14:tracePt t="63296" x="4554538" y="5530850"/>
          <p14:tracePt t="63302" x="4554538" y="5541963"/>
          <p14:tracePt t="63309" x="4543425" y="5554663"/>
          <p14:tracePt t="63316" x="4530725" y="5554663"/>
          <p14:tracePt t="63323" x="4530725" y="5567363"/>
          <p14:tracePt t="63332" x="4518025" y="5578475"/>
          <p14:tracePt t="63337" x="4506913" y="5591175"/>
          <p14:tracePt t="63344" x="4481513" y="5591175"/>
          <p14:tracePt t="63351" x="4470400" y="5614988"/>
          <p14:tracePt t="63358" x="4457700" y="5614988"/>
          <p14:tracePt t="63365" x="4433888" y="5627688"/>
          <p14:tracePt t="63372" x="4421188" y="5640388"/>
          <p14:tracePt t="63379" x="4397375" y="5640388"/>
          <p14:tracePt t="63385" x="4384675" y="5651500"/>
          <p14:tracePt t="63392" x="4360863" y="5664200"/>
          <p14:tracePt t="63401" x="4348163" y="5664200"/>
          <p14:tracePt t="63406" x="4324350" y="5676900"/>
          <p14:tracePt t="63415" x="4298950" y="5676900"/>
          <p14:tracePt t="63420" x="4287838" y="5676900"/>
          <p14:tracePt t="63427" x="4275138" y="5676900"/>
          <p14:tracePt t="63433" x="4251325" y="5676900"/>
          <p14:tracePt t="63442" x="4225925" y="5676900"/>
          <p14:tracePt t="63449" x="4202113" y="5676900"/>
          <p14:tracePt t="63455" x="4178300" y="5676900"/>
          <p14:tracePt t="63462" x="4152900" y="5676900"/>
          <p14:tracePt t="63468" x="4141788" y="5676900"/>
          <p14:tracePt t="63475" x="4105275" y="5676900"/>
          <p14:tracePt t="63482" x="4092575" y="5676900"/>
          <p14:tracePt t="63489" x="4079875" y="5676900"/>
          <p14:tracePt t="63500" x="4068763" y="5676900"/>
          <p14:tracePt t="63503" x="4056063" y="5676900"/>
          <p14:tracePt t="63510" x="4043363" y="5676900"/>
          <p14:tracePt t="63517" x="4032250" y="5676900"/>
          <p14:tracePt t="63525" x="4019550" y="5676900"/>
          <p14:tracePt t="63538" x="4006850" y="5676900"/>
          <p14:tracePt t="63546" x="3995738" y="5676900"/>
          <p14:tracePt t="63551" x="3983038" y="5676900"/>
          <p14:tracePt t="63565" x="3970338" y="5676900"/>
          <p14:tracePt t="63579" x="3959225" y="5676900"/>
          <p14:tracePt t="63598" x="3946525" y="5676900"/>
          <p14:tracePt t="63614" x="3933825" y="5664200"/>
          <p14:tracePt t="63621" x="3921125" y="5664200"/>
          <p14:tracePt t="63655" x="3910013" y="5651500"/>
          <p14:tracePt t="63676" x="3897313" y="5640388"/>
          <p14:tracePt t="63683" x="3884613" y="5640388"/>
          <p14:tracePt t="63690" x="3884613" y="5627688"/>
          <p14:tracePt t="63698" x="3873500" y="5627688"/>
          <p14:tracePt t="63711" x="3860800" y="5614988"/>
          <p14:tracePt t="63725" x="3848100" y="5603875"/>
          <p14:tracePt t="63732" x="3836988" y="5603875"/>
          <p14:tracePt t="63739" x="3836988" y="5591175"/>
          <p14:tracePt t="63748" x="3824288" y="5591175"/>
          <p14:tracePt t="63760" x="3811588" y="5578475"/>
          <p14:tracePt t="63766" x="3800475" y="5578475"/>
          <p14:tracePt t="63773" x="3787775" y="5567363"/>
          <p14:tracePt t="63782" x="3775075" y="5567363"/>
          <p14:tracePt t="63787" x="3751263" y="5554663"/>
          <p14:tracePt t="63794" x="3738563" y="5541963"/>
          <p14:tracePt t="63801" x="3727450" y="5530850"/>
          <p14:tracePt t="63808" x="3714750" y="5518150"/>
          <p14:tracePt t="63815" x="3702050" y="5505450"/>
          <p14:tracePt t="63822" x="3690938" y="5494338"/>
          <p14:tracePt t="63829" x="3678238" y="5494338"/>
          <p14:tracePt t="63835" x="3678238" y="5481638"/>
          <p14:tracePt t="63851" x="3665538" y="5481638"/>
          <p14:tracePt t="63856" x="3654425" y="5468938"/>
          <p14:tracePt t="63871" x="3641725" y="5468938"/>
          <p14:tracePt t="63884" x="3641725" y="5457825"/>
          <p14:tracePt t="63899" x="3629025" y="5445125"/>
          <p14:tracePt t="63926" x="3617913" y="5445125"/>
          <p14:tracePt t="63933" x="3617913" y="5432425"/>
          <p14:tracePt t="63954" x="3605213" y="5432425"/>
          <p14:tracePt t="63996" x="3592513" y="5432425"/>
          <p14:tracePt t="64078" x="3605213" y="5432425"/>
          <p14:tracePt t="64092" x="3617913" y="5432425"/>
          <p14:tracePt t="64098" x="3629025" y="5432425"/>
          <p14:tracePt t="64106" x="3641725" y="5432425"/>
          <p14:tracePt t="64113" x="3654425" y="5432425"/>
          <p14:tracePt t="64119" x="3665538" y="5432425"/>
          <p14:tracePt t="64128" x="3678238" y="5432425"/>
          <p14:tracePt t="64133" x="3690938" y="5432425"/>
          <p14:tracePt t="64140" x="3702050" y="5432425"/>
          <p14:tracePt t="64148" x="3714750" y="5432425"/>
          <p14:tracePt t="64154" x="3727450" y="5432425"/>
          <p14:tracePt t="64161" x="3738563" y="5432425"/>
          <p14:tracePt t="64168" x="3751263" y="5432425"/>
          <p14:tracePt t="64175" x="3775075" y="5432425"/>
          <p14:tracePt t="64182" x="3800475" y="5432425"/>
          <p14:tracePt t="64189" x="3824288" y="5432425"/>
          <p14:tracePt t="64196" x="3848100" y="5432425"/>
          <p14:tracePt t="64202" x="3873500" y="5432425"/>
          <p14:tracePt t="64209" x="3921125" y="5432425"/>
          <p14:tracePt t="64216" x="3959225" y="5432425"/>
          <p14:tracePt t="64224" x="3983038" y="5432425"/>
          <p14:tracePt t="64232" x="3995738" y="5432425"/>
          <p14:tracePt t="64238" x="4019550" y="5432425"/>
          <p14:tracePt t="64244" x="4043363" y="5432425"/>
          <p14:tracePt t="64251" x="4068763" y="5432425"/>
          <p14:tracePt t="64258" x="4092575" y="5432425"/>
          <p14:tracePt t="64265" x="4116388" y="5432425"/>
          <p14:tracePt t="64272" x="4129088" y="5432425"/>
          <p14:tracePt t="64279" x="4141788" y="5432425"/>
          <p14:tracePt t="64286" x="4165600" y="5432425"/>
          <p14:tracePt t="64293" x="4189413" y="5445125"/>
          <p14:tracePt t="64301" x="4214813" y="5445125"/>
          <p14:tracePt t="64307" x="4225925" y="5445125"/>
          <p14:tracePt t="64315" x="4238625" y="5445125"/>
          <p14:tracePt t="64321" x="4262438" y="5445125"/>
          <p14:tracePt t="64327" x="4287838" y="5445125"/>
          <p14:tracePt t="64334" x="4298950" y="5445125"/>
          <p14:tracePt t="64342" x="4311650" y="5445125"/>
          <p14:tracePt t="64348" x="4335463" y="5457825"/>
          <p14:tracePt t="64355" x="4360863" y="5457825"/>
          <p14:tracePt t="64363" x="4371975" y="5468938"/>
          <p14:tracePt t="64381" x="4384675" y="5468938"/>
          <p14:tracePt t="64384" x="4397375" y="5468938"/>
          <p14:tracePt t="64390" x="4421188" y="5468938"/>
          <p14:tracePt t="64398" x="4433888" y="5468938"/>
          <p14:tracePt t="64410" x="4445000" y="5468938"/>
          <p14:tracePt t="64417" x="4457700" y="5481638"/>
          <p14:tracePt t="64425" x="4481513" y="5481638"/>
          <p14:tracePt t="64432" x="4506913" y="5481638"/>
          <p14:tracePt t="64438" x="4518025" y="5481638"/>
          <p14:tracePt t="64446" x="4530725" y="5481638"/>
          <p14:tracePt t="64452" x="4554538" y="5481638"/>
          <p14:tracePt t="64458" x="4567238" y="5494338"/>
          <p14:tracePt t="64465" x="4579938" y="5494338"/>
          <p14:tracePt t="64473" x="4591050" y="5494338"/>
          <p14:tracePt t="64487" x="4603750" y="5494338"/>
          <p14:tracePt t="64500" x="4616450" y="5494338"/>
          <p14:tracePt t="64515" x="4627563" y="5494338"/>
          <p14:tracePt t="64522" x="4640263" y="5494338"/>
          <p14:tracePt t="64536" x="4652963" y="5505450"/>
          <p14:tracePt t="64542" x="4665663" y="5505450"/>
          <p14:tracePt t="64557" x="4676775" y="5505450"/>
          <p14:tracePt t="64565" x="4689475" y="5505450"/>
          <p14:tracePt t="64569" x="4702175" y="5505450"/>
          <p14:tracePt t="64577" x="4713288" y="5505450"/>
          <p14:tracePt t="64583" x="4725988" y="5505450"/>
          <p14:tracePt t="64590" x="4738688" y="5505450"/>
          <p14:tracePt t="64599" x="4749800" y="5505450"/>
          <p14:tracePt t="64604" x="4762500" y="5505450"/>
          <p14:tracePt t="64618" x="4775200" y="5505450"/>
          <p14:tracePt t="64632" x="4786313" y="5505450"/>
          <p14:tracePt t="64639" x="4799013" y="5505450"/>
          <p14:tracePt t="64666" x="4811713" y="5505450"/>
          <p14:tracePt t="64681" x="4822825" y="5505450"/>
          <p14:tracePt t="64708" x="4835525" y="5505450"/>
          <p14:tracePt t="64750" x="4848225" y="5505450"/>
          <p14:tracePt t="64812" x="4859338" y="5505450"/>
          <p14:tracePt t="65554" x="5103813" y="5408613"/>
          <p14:tracePt t="65561" x="5468938" y="5286375"/>
          <p14:tracePt t="65568" x="5894388" y="5176838"/>
          <p14:tracePt t="65575" x="6211888" y="5091113"/>
          <p14:tracePt t="65584" x="6527800" y="5018088"/>
          <p14:tracePt t="65589" x="6858000" y="4945063"/>
          <p14:tracePt t="65594" x="7356475" y="4835525"/>
          <p14:tracePt t="65602" x="7856538" y="4714875"/>
          <p14:tracePt t="65608" x="8185150" y="4689475"/>
          <p14:tracePt t="65615" x="8355013" y="4652963"/>
          <p14:tracePt t="65622" x="8574088" y="4629150"/>
          <p14:tracePt t="65629" x="8818563" y="4629150"/>
          <p14:tracePt t="65636" x="8964613" y="4629150"/>
          <p14:tracePt t="65643" x="9037638" y="4629150"/>
          <p14:tracePt t="65650" x="9110663" y="4652963"/>
          <p14:tracePt t="65657" x="9147175" y="4652963"/>
          <p14:tracePt t="65665" x="9159875" y="4652963"/>
          <p14:tracePt t="65691" x="9159875" y="4665663"/>
          <p14:tracePt t="65760" x="9159875" y="4678363"/>
          <p14:tracePt t="65781" x="9159875" y="4689475"/>
          <p14:tracePt t="65788" x="9147175" y="4689475"/>
          <p14:tracePt t="65809" x="9134475" y="4689475"/>
          <p14:tracePt t="65823" x="9134475" y="4702175"/>
          <p14:tracePt t="65850" x="9123363" y="4702175"/>
          <p14:tracePt t="65864" x="9123363" y="4714875"/>
          <p14:tracePt t="65879" x="9110663" y="4714875"/>
          <p14:tracePt t="65892" x="9086850" y="4714875"/>
          <p14:tracePt t="65899" x="9074150" y="4714875"/>
          <p14:tracePt t="65907" x="9037638" y="4714875"/>
          <p14:tracePt t="65915" x="8988425" y="4714875"/>
          <p14:tracePt t="65920" x="8928100" y="4725988"/>
          <p14:tracePt t="65927" x="8866188" y="4725988"/>
          <p14:tracePt t="65933" x="8829675" y="4738688"/>
          <p14:tracePt t="65941" x="8756650" y="4762500"/>
          <p14:tracePt t="65949" x="8720138" y="4762500"/>
          <p14:tracePt t="65955" x="8696325" y="4775200"/>
          <p14:tracePt t="65963" x="8672513" y="4775200"/>
          <p14:tracePt t="65976" x="8659813" y="4787900"/>
          <p14:tracePt t="65996" x="8647113" y="4787900"/>
          <p14:tracePt t="66017" x="8647113" y="4799013"/>
          <p14:tracePt t="66024" x="8636000" y="4799013"/>
          <p14:tracePt t="66038" x="8623300" y="4799013"/>
          <p14:tracePt t="66052" x="8610600" y="4799013"/>
          <p14:tracePt t="66058" x="8599488" y="4811713"/>
          <p14:tracePt t="66065" x="8586788" y="4811713"/>
          <p14:tracePt t="66073" x="8574088" y="4811713"/>
          <p14:tracePt t="66086" x="8562975" y="4811713"/>
          <p14:tracePt t="66093" x="8550275" y="4811713"/>
          <p14:tracePt t="66100" x="8537575" y="4811713"/>
          <p14:tracePt t="66107" x="8526463" y="4811713"/>
          <p14:tracePt t="66115" x="8513763" y="4824413"/>
          <p14:tracePt t="66122" x="8501063" y="4824413"/>
          <p14:tracePt t="66128" x="8477250" y="4824413"/>
          <p14:tracePt t="66134" x="8464550" y="4824413"/>
          <p14:tracePt t="66142" x="8440738" y="4824413"/>
          <p14:tracePt t="66150" x="8428038" y="4835525"/>
          <p14:tracePt t="66155" x="8416925" y="4835525"/>
          <p14:tracePt t="66165" x="8404225" y="4835525"/>
          <p14:tracePt t="66169" x="8391525" y="4835525"/>
          <p14:tracePt t="66176" x="8367713" y="4848225"/>
          <p14:tracePt t="66190" x="8355013" y="4848225"/>
          <p14:tracePt t="66205" x="8343900" y="4848225"/>
          <p14:tracePt t="66218" x="8331200" y="4848225"/>
          <p14:tracePt t="66225" x="8318500" y="4848225"/>
          <p14:tracePt t="66253" x="8307388" y="4848225"/>
          <p14:tracePt t="66273" x="8294688" y="4848225"/>
          <p14:tracePt t="66308" x="8281988" y="4848225"/>
          <p14:tracePt t="66632" x="8281988" y="4884738"/>
          <p14:tracePt t="66634" x="8281988" y="4933950"/>
          <p14:tracePt t="66641" x="8281988" y="5043488"/>
          <p14:tracePt t="66655" x="8281988" y="5273675"/>
          <p14:tracePt t="66662" x="8270875" y="5395913"/>
          <p14:tracePt t="66671" x="8270875" y="5505450"/>
          <p14:tracePt t="66677" x="8258175" y="5627688"/>
          <p14:tracePt t="66684" x="8258175" y="5688013"/>
          <p14:tracePt t="66689" x="8258175" y="5773738"/>
          <p14:tracePt t="66702" x="8270875" y="5834063"/>
          <p14:tracePt t="66702" x="8270875" y="5907088"/>
          <p14:tracePt t="66709" x="8270875" y="5956300"/>
          <p14:tracePt t="66716" x="8270875" y="6005513"/>
          <p14:tracePt t="66723" x="8270875" y="6091238"/>
          <p14:tracePt t="66731" x="8270875" y="6138863"/>
          <p14:tracePt t="66737" x="8270875" y="6151563"/>
          <p14:tracePt t="66744" x="8270875" y="6188075"/>
          <p14:tracePt t="66750" x="8270875" y="6200775"/>
          <p14:tracePt t="66757" x="8270875" y="6211888"/>
          <p14:tracePt t="66765" x="8281988" y="6224588"/>
          <p14:tracePt t="66771" x="8281988" y="6237288"/>
          <p14:tracePt t="66778" x="8281988" y="6248400"/>
          <p14:tracePt t="66792" x="8281988" y="6261100"/>
          <p14:tracePt t="66807" x="8281988" y="6273800"/>
          <p14:tracePt t="66820" x="8281988" y="6284913"/>
          <p14:tracePt t="66841" x="8281988" y="6297613"/>
          <p14:tracePt t="66869" x="8294688" y="6297613"/>
          <p14:tracePt t="66876" x="8307388" y="6297613"/>
          <p14:tracePt t="66882" x="8318500" y="6273800"/>
          <p14:tracePt t="66890" x="8416925" y="6175375"/>
          <p14:tracePt t="66898" x="8599488" y="6018213"/>
          <p14:tracePt t="66903" x="8829675" y="5761038"/>
          <p14:tracePt t="66913" x="9013825" y="5567363"/>
          <p14:tracePt t="66917" x="9123363" y="5445125"/>
          <p14:tracePt t="66925" x="9244013" y="5322888"/>
          <p14:tracePt t="66939" x="9415463" y="5103813"/>
          <p14:tracePt t="66946" x="9463088" y="5054600"/>
          <p14:tracePt t="66951" x="9499600" y="5018088"/>
          <p14:tracePt t="66959" x="9548813" y="4970463"/>
          <p14:tracePt t="66965" x="9572625" y="4945063"/>
          <p14:tracePt t="66972" x="9572625" y="4933950"/>
          <p14:tracePt t="66981" x="9585325" y="4933950"/>
          <p14:tracePt t="66987" x="9585325" y="4921250"/>
          <p14:tracePt t="67000" x="9598025" y="4921250"/>
          <p14:tracePt t="67153" x="9598025" y="4933950"/>
          <p14:tracePt t="67160" x="9598025" y="4945063"/>
          <p14:tracePt t="67167" x="9598025" y="4994275"/>
          <p14:tracePt t="67175" x="9598025" y="5067300"/>
          <p14:tracePt t="67183" x="9598025" y="5153025"/>
          <p14:tracePt t="67195" x="9572625" y="5505450"/>
          <p14:tracePt t="67202" x="9548813" y="5724525"/>
          <p14:tracePt t="67210" x="9512300" y="5822950"/>
          <p14:tracePt t="67223" x="9439275" y="6029325"/>
          <p14:tracePt t="67233" x="9415463" y="6102350"/>
          <p14:tracePt t="67237" x="9390063" y="6164263"/>
          <p14:tracePt t="67244" x="9390063" y="6200775"/>
          <p14:tracePt t="67249" x="9366250" y="6248400"/>
          <p14:tracePt t="67258" x="9366250" y="6284913"/>
          <p14:tracePt t="67268" x="9353550" y="6310313"/>
          <p14:tracePt t="67273" x="9342438" y="6334125"/>
          <p14:tracePt t="67280" x="9342438" y="6357938"/>
          <p14:tracePt t="67289" x="9342438" y="6370638"/>
          <p14:tracePt t="67293" x="9329738" y="6383338"/>
          <p14:tracePt t="67307" x="9329738" y="6394450"/>
          <p14:tracePt t="67315" x="9329738" y="6407150"/>
          <p14:tracePt t="67324" x="9317038" y="6407150"/>
          <p14:tracePt t="67329" x="9317038" y="6419850"/>
          <p14:tracePt t="67357" x="9317038" y="6430963"/>
          <p14:tracePt t="67418" x="9317038" y="6443663"/>
          <p14:tracePt t="67767" x="9280525" y="6394450"/>
          <p14:tracePt t="67780" x="9196388" y="6200775"/>
          <p14:tracePt t="67795" x="9110663" y="5981700"/>
          <p14:tracePt t="67805" x="9074150" y="5859463"/>
          <p14:tracePt t="67820" x="9050338" y="5797550"/>
          <p14:tracePt t="67824" x="9037638" y="5761038"/>
          <p14:tracePt t="67836" x="9037638" y="5749925"/>
          <p14:tracePt t="67841" x="9024938" y="5749925"/>
          <p14:tracePt t="67858" x="9024938" y="5737225"/>
          <p14:tracePt t="67861" x="9024938" y="5724525"/>
          <p14:tracePt t="67888" x="9013825" y="5724525"/>
          <p14:tracePt t="68211" x="9013825" y="5737225"/>
          <p14:tracePt t="68249" x="9013825" y="5749925"/>
          <p14:tracePt t="68255" x="9001125" y="5749925"/>
          <p14:tracePt t="68278" x="9001125" y="5761038"/>
          <p14:tracePt t="68366" x="9001125" y="5749925"/>
          <p14:tracePt t="68382" x="9001125" y="5737225"/>
          <p14:tracePt t="68406" x="9001125" y="5724525"/>
          <p14:tracePt t="68428" x="9013825" y="5724525"/>
          <p14:tracePt t="68443" x="9013825" y="5713413"/>
          <p14:tracePt t="68477" x="9024938" y="5713413"/>
          <p14:tracePt t="68489" x="9024938" y="5700713"/>
          <p14:tracePt t="68528" x="9024938" y="5688013"/>
          <p14:tracePt t="68611" x="9037638" y="5688013"/>
          <p14:tracePt t="68645" x="9050338" y="5688013"/>
          <p14:tracePt t="68665" x="9061450" y="5688013"/>
          <p14:tracePt t="68675" x="9061450" y="5700713"/>
          <p14:tracePt t="68684" x="9074150" y="5713413"/>
          <p14:tracePt t="68707" x="9086850" y="5724525"/>
          <p14:tracePt t="68715" x="9086850" y="5737225"/>
          <p14:tracePt t="68739" x="9097963" y="5749925"/>
          <p14:tracePt t="68758" x="9097963" y="5761038"/>
          <p14:tracePt t="68762" x="9110663" y="5761038"/>
          <p14:tracePt t="68766" x="9110663" y="5773738"/>
          <p14:tracePt t="68797" x="9110663" y="5786438"/>
          <p14:tracePt t="68809" x="9123363" y="5786438"/>
          <p14:tracePt t="68822" x="9123363" y="5797550"/>
          <p14:tracePt t="68865" x="9134475" y="5797550"/>
          <p14:tracePt t="68950" x="9123363" y="5797550"/>
          <p14:tracePt t="68959" x="9123363" y="5786438"/>
          <p14:tracePt t="68975" x="9110663" y="5773738"/>
          <p14:tracePt t="68994" x="9110663" y="5761038"/>
          <p14:tracePt t="69004" x="9097963" y="5761038"/>
          <p14:tracePt t="69025" x="9097963" y="5749925"/>
          <p14:tracePt t="69043" x="9086850" y="5749925"/>
          <p14:tracePt t="69075" x="9061450" y="5749925"/>
          <p14:tracePt t="69085" x="9001125" y="5761038"/>
          <p14:tracePt t="69101" x="8818563" y="5859463"/>
          <p14:tracePt t="69107" x="8732838" y="5919788"/>
          <p14:tracePt t="69117" x="8659813" y="5969000"/>
          <p14:tracePt t="69120" x="8599488" y="6005513"/>
          <p14:tracePt t="69127" x="8537575" y="6042025"/>
          <p14:tracePt t="69134" x="8477250" y="6091238"/>
          <p14:tracePt t="69141" x="8440738" y="6127750"/>
          <p14:tracePt t="69153" x="8416925" y="6127750"/>
          <p14:tracePt t="69157" x="8404225" y="6138863"/>
          <p14:tracePt t="69161" x="8391525" y="6138863"/>
          <p14:tracePt t="69167" x="8380413" y="6138863"/>
          <p14:tracePt t="69216" x="8367713" y="6138863"/>
          <p14:tracePt t="69272" x="8355013" y="6138863"/>
          <p14:tracePt t="69278" x="8355013" y="6127750"/>
          <p14:tracePt t="69286" x="8355013" y="6102350"/>
          <p14:tracePt t="69293" x="8355013" y="6091238"/>
          <p14:tracePt t="69299" x="8355013" y="6065838"/>
          <p14:tracePt t="69307" x="8355013" y="6018213"/>
          <p14:tracePt t="69316" x="8355013" y="5981700"/>
          <p14:tracePt t="69320" x="8355013" y="5969000"/>
          <p14:tracePt t="69326" x="8367713" y="5932488"/>
          <p14:tracePt t="69335" x="8367713" y="5919788"/>
          <p14:tracePt t="69341" x="8367713" y="5895975"/>
          <p14:tracePt t="69369" x="8367713" y="5883275"/>
          <p14:tracePt t="69391" x="8367713" y="5870575"/>
          <p14:tracePt t="69410" x="8367713" y="5859463"/>
          <p14:tracePt t="69431" x="8367713" y="5846763"/>
          <p14:tracePt t="69472" x="8367713" y="5834063"/>
          <p14:tracePt t="69542" x="8367713" y="5846763"/>
          <p14:tracePt t="69554" x="8367713" y="5859463"/>
          <p14:tracePt t="69563" x="8367713" y="5870575"/>
          <p14:tracePt t="69570" x="8367713" y="5883275"/>
          <p14:tracePt t="69584" x="8367713" y="5895975"/>
          <p14:tracePt t="69605" x="8367713" y="5907088"/>
          <p14:tracePt t="69619" x="8367713" y="5919788"/>
          <p14:tracePt t="69647" x="8367713" y="5932488"/>
          <p14:tracePt t="69669" x="8367713" y="5945188"/>
          <p14:tracePt t="69972" x="8343900" y="5907088"/>
          <p14:tracePt t="69981" x="8270875" y="5846763"/>
          <p14:tracePt t="69986" x="8221663" y="5773738"/>
          <p14:tracePt t="69993" x="8196263" y="5713413"/>
          <p14:tracePt t="70000" x="8172450" y="5664200"/>
          <p14:tracePt t="70006" x="8148638" y="5640388"/>
          <p14:tracePt t="70015" x="8148638" y="5603875"/>
          <p14:tracePt t="70020" x="8148638" y="5578475"/>
          <p14:tracePt t="70027" x="8148638" y="5567363"/>
          <p14:tracePt t="70033" x="8148638" y="5554663"/>
          <p14:tracePt t="70040" x="8148638" y="5541963"/>
          <p14:tracePt t="70054" x="8148638" y="5518150"/>
          <p14:tracePt t="70082" x="8148638" y="5505450"/>
          <p14:tracePt t="70110" x="8148638" y="5494338"/>
          <p14:tracePt t="70152" x="8148638" y="5481638"/>
          <p14:tracePt t="70199" x="8148638" y="5468938"/>
          <p14:tracePt t="70249" x="8148638" y="5457825"/>
          <p14:tracePt t="70256" x="8135938" y="5457825"/>
          <p14:tracePt t="70262" x="8135938" y="5445125"/>
          <p14:tracePt t="70269" x="8112125" y="5432425"/>
          <p14:tracePt t="70276" x="8099425" y="5421313"/>
          <p14:tracePt t="70283" x="8075613" y="5408613"/>
          <p14:tracePt t="70290" x="8050213" y="5384800"/>
          <p14:tracePt t="70300" x="8039100" y="5384800"/>
          <p14:tracePt t="70304" x="8013700" y="5359400"/>
          <p14:tracePt t="70310" x="7989888" y="5348288"/>
          <p14:tracePt t="70317" x="7977188" y="5348288"/>
          <p14:tracePt t="70325" x="7966075" y="5348288"/>
          <p14:tracePt t="70331" x="7953375" y="5335588"/>
          <p14:tracePt t="70352" x="7953375" y="5322888"/>
          <p14:tracePt t="70359" x="7940675" y="5311775"/>
          <p14:tracePt t="70381" x="7940675" y="5299075"/>
          <p14:tracePt t="70388" x="7940675" y="5286375"/>
          <p14:tracePt t="70394" x="7940675" y="5273675"/>
          <p14:tracePt t="70400" x="7977188" y="5249863"/>
          <p14:tracePt t="70408" x="8050213" y="5200650"/>
          <p14:tracePt t="70415" x="8196263" y="5153025"/>
          <p14:tracePt t="70422" x="8367713" y="5127625"/>
          <p14:tracePt t="70429" x="8501063" y="5116513"/>
          <p14:tracePt t="70435" x="8599488" y="5103813"/>
          <p14:tracePt t="70442" x="8745538" y="5103813"/>
          <p14:tracePt t="70449" x="8891588" y="5116513"/>
          <p14:tracePt t="70456" x="8964613" y="5127625"/>
          <p14:tracePt t="70464" x="9037638" y="5164138"/>
          <p14:tracePt t="70475" x="9097963" y="5213350"/>
          <p14:tracePt t="70479" x="9147175" y="5237163"/>
          <p14:tracePt t="70490" x="9220200" y="5384800"/>
          <p14:tracePt t="70506" x="9232900" y="5445125"/>
          <p14:tracePt t="70514" x="9232900" y="5494338"/>
          <p14:tracePt t="70525" x="9232900" y="5541963"/>
          <p14:tracePt t="70540" x="9232900" y="5567363"/>
          <p14:tracePt t="70556" x="9220200" y="5603875"/>
          <p14:tracePt t="70561" x="9220200" y="5614988"/>
          <p14:tracePt t="70572" x="9220200" y="5627688"/>
          <p14:tracePt t="70574" x="9207500" y="5640388"/>
          <p14:tracePt t="70589" x="9196388" y="5651500"/>
          <p14:tracePt t="70605" x="9159875" y="5724525"/>
          <p14:tracePt t="70611" x="9123363" y="5761038"/>
          <p14:tracePt t="70615" x="9050338" y="5797550"/>
          <p14:tracePt t="70625" x="8951913" y="5846763"/>
          <p14:tracePt t="70628" x="8878888" y="5883275"/>
          <p14:tracePt t="70636" x="8769350" y="5907088"/>
          <p14:tracePt t="70643" x="8659813" y="5932488"/>
          <p14:tracePt t="70650" x="8562975" y="5932488"/>
          <p14:tracePt t="70656" x="8464550" y="5919788"/>
          <p14:tracePt t="70665" x="8380413" y="5907088"/>
          <p14:tracePt t="70670" x="8307388" y="5883275"/>
          <p14:tracePt t="70677" x="8208963" y="5859463"/>
          <p14:tracePt t="70684" x="8123238" y="5834063"/>
          <p14:tracePt t="70691" x="8075613" y="5822950"/>
          <p14:tracePt t="70700" x="8026400" y="5810250"/>
          <p14:tracePt t="70706" x="7989888" y="5797550"/>
          <p14:tracePt t="70712" x="7966075" y="5786438"/>
          <p14:tracePt t="70719" x="7940675" y="5773738"/>
          <p14:tracePt t="70726" x="7929563" y="5773738"/>
          <p14:tracePt t="70733" x="7904163" y="5761038"/>
          <p14:tracePt t="70739" x="7893050" y="5761038"/>
          <p14:tracePt t="70750" x="7880350" y="5761038"/>
          <p14:tracePt t="70754" x="7867650" y="5749925"/>
          <p14:tracePt t="70760" x="7856538" y="5749925"/>
          <p14:tracePt t="70767" x="7843838" y="5749925"/>
          <p14:tracePt t="70775" x="7831138" y="5737225"/>
          <p14:tracePt t="70781" x="7820025" y="5737225"/>
          <p14:tracePt t="70788" x="7807325" y="5724525"/>
          <p14:tracePt t="71059" x="7697788" y="5700713"/>
          <p14:tracePt t="71067" x="7466013" y="5664200"/>
          <p14:tracePt t="71073" x="7246938" y="5591175"/>
          <p14:tracePt t="71083" x="7077075" y="5494338"/>
          <p14:tracePt t="71088" x="6978650" y="5445125"/>
          <p14:tracePt t="71094" x="6869113" y="5395913"/>
          <p14:tracePt t="71104" x="6772275" y="5359400"/>
          <p14:tracePt t="71107" x="6637338" y="5286375"/>
          <p14:tracePt t="71118" x="6527800" y="5237163"/>
          <p14:tracePt t="71121" x="6407150" y="5189538"/>
          <p14:tracePt t="71132" x="6321425" y="5153025"/>
          <p14:tracePt t="71137" x="6224588" y="5127625"/>
          <p14:tracePt t="71142" x="6138863" y="5103813"/>
          <p14:tracePt t="71154" x="5992813" y="5067300"/>
          <p14:tracePt t="71156" x="5870575" y="5030788"/>
          <p14:tracePt t="71168" x="5773738" y="5018088"/>
          <p14:tracePt t="71170" x="5711825" y="5006975"/>
          <p14:tracePt t="71177" x="5664200" y="5006975"/>
          <p14:tracePt t="71184" x="5591175" y="4994275"/>
          <p14:tracePt t="71191" x="5518150" y="4994275"/>
          <p14:tracePt t="71199" x="5481638" y="4994275"/>
          <p14:tracePt t="71204" x="5432425" y="4994275"/>
          <p14:tracePt t="71215" x="5359400" y="4994275"/>
          <p14:tracePt t="71218" x="5286375" y="5018088"/>
          <p14:tracePt t="71225" x="5237163" y="5018088"/>
          <p14:tracePt t="71231" x="5164138" y="5054600"/>
          <p14:tracePt t="71238" x="5091113" y="5103813"/>
          <p14:tracePt t="71248" x="5018088" y="5127625"/>
          <p14:tracePt t="71252" x="4945063" y="5140325"/>
          <p14:tracePt t="71259" x="4848225" y="5200650"/>
          <p14:tracePt t="71267" x="4762500" y="5213350"/>
          <p14:tracePt t="71272" x="4676775" y="5249863"/>
          <p14:tracePt t="71281" x="4579938" y="5286375"/>
          <p14:tracePt t="71288" x="4530725" y="5322888"/>
          <p14:tracePt t="71293" x="4481513" y="5348288"/>
          <p14:tracePt t="71301" x="4408488" y="5372100"/>
          <p14:tracePt t="71308" x="4348163" y="5408613"/>
          <p14:tracePt t="71314" x="4287838" y="5432425"/>
          <p14:tracePt t="71322" x="4214813" y="5481638"/>
          <p14:tracePt t="71328" x="4152900" y="5494338"/>
          <p14:tracePt t="71335" x="4116388" y="5518150"/>
          <p14:tracePt t="71342" x="4056063" y="5554663"/>
          <p14:tracePt t="71350" x="4032250" y="5554663"/>
          <p14:tracePt t="71356" x="4006850" y="5567363"/>
          <p14:tracePt t="71365" x="3995738" y="5578475"/>
          <p14:tracePt t="71371" x="3970338" y="5578475"/>
          <p14:tracePt t="71377" x="3946525" y="5591175"/>
          <p14:tracePt t="71384" x="3921125" y="5591175"/>
          <p14:tracePt t="71391" x="3884613" y="5591175"/>
          <p14:tracePt t="71399" x="3873500" y="5591175"/>
          <p14:tracePt t="71405" x="3848100" y="5591175"/>
          <p14:tracePt t="71412" x="3824288" y="5591175"/>
          <p14:tracePt t="71419" x="3800475" y="5591175"/>
          <p14:tracePt t="71426" x="3763963" y="5614988"/>
          <p14:tracePt t="71432" x="3751263" y="5614988"/>
          <p14:tracePt t="71440" x="3738563" y="5627688"/>
          <p14:tracePt t="71449" x="3714750" y="5627688"/>
          <p14:tracePt t="71453" x="3702050" y="5640388"/>
          <p14:tracePt t="71461" x="3690938" y="5640388"/>
          <p14:tracePt t="71467" x="3678238" y="5651500"/>
          <p14:tracePt t="71474" x="3641725" y="5651500"/>
          <p14:tracePt t="71481" x="3629025" y="5664200"/>
          <p14:tracePt t="71488" x="3617913" y="5676900"/>
          <p14:tracePt t="71495" x="3592513" y="5676900"/>
          <p14:tracePt t="71501" x="3556000" y="5700713"/>
          <p14:tracePt t="71508" x="3532188" y="5700713"/>
          <p14:tracePt t="71515" x="3508375" y="5713413"/>
          <p14:tracePt t="71523" x="3471863" y="5724525"/>
          <p14:tracePt t="71531" x="3459163" y="5737225"/>
          <p14:tracePt t="71537" x="3435350" y="5737225"/>
          <p14:tracePt t="71544" x="3409950" y="5749925"/>
          <p14:tracePt t="71549" x="3398838" y="5761038"/>
          <p14:tracePt t="71557" x="3386138" y="5773738"/>
          <p14:tracePt t="71565" x="3362325" y="5773738"/>
          <p14:tracePt t="71571" x="3349625" y="5786438"/>
          <p14:tracePt t="71578" x="3336925" y="5786438"/>
          <p14:tracePt t="71585" x="3325813" y="5797550"/>
          <p14:tracePt t="71592" x="3325813" y="5810250"/>
          <p14:tracePt t="71599" x="3313113" y="5810250"/>
          <p14:tracePt t="71606" x="3300413" y="5810250"/>
          <p14:tracePt t="71614" x="3289300" y="5822950"/>
          <p14:tracePt t="71620" x="3276600" y="5846763"/>
          <p14:tracePt t="71627" x="3240088" y="5870575"/>
          <p14:tracePt t="71633" x="3227388" y="5883275"/>
          <p14:tracePt t="71640" x="3214688" y="5895975"/>
          <p14:tracePt t="71648" x="3190875" y="5932488"/>
          <p14:tracePt t="71655" x="3154363" y="6005513"/>
          <p14:tracePt t="71661" x="3117850" y="6078538"/>
          <p14:tracePt t="71668" x="3117850" y="6102350"/>
          <p14:tracePt t="71675" x="3094038" y="6138863"/>
          <p14:tracePt t="71682" x="3094038" y="6175375"/>
          <p14:tracePt t="71689" x="3057525" y="6211888"/>
          <p14:tracePt t="71698" x="3057525" y="6237288"/>
          <p14:tracePt t="71714" x="3044825" y="6273800"/>
          <p14:tracePt t="71717" x="3032125" y="6284913"/>
          <p14:tracePt t="71723" x="3032125" y="6297613"/>
          <p14:tracePt t="71731" x="3021013" y="6321425"/>
          <p14:tracePt t="71737" x="3008313" y="6334125"/>
          <p14:tracePt t="71743" x="3008313" y="6346825"/>
          <p14:tracePt t="71750" x="2995613" y="6357938"/>
          <p14:tracePt t="71764" x="2995613" y="6370638"/>
          <p14:tracePt t="71772" x="2984500" y="6383338"/>
          <p14:tracePt t="71781" x="2984500" y="6394450"/>
          <p14:tracePt t="71800" x="2984500" y="6407150"/>
          <p14:tracePt t="71807" x="2971800" y="6407150"/>
          <p14:tracePt t="71821" x="2971800" y="6419850"/>
          <p14:tracePt t="71833" x="2959100" y="6419850"/>
          <p14:tracePt t="71850" x="2959100" y="6430963"/>
          <p14:tracePt t="71862" x="2959100" y="6443663"/>
          <p14:tracePt t="71869" x="2947988" y="6443663"/>
          <p14:tracePt t="71890" x="2947988" y="6456363"/>
          <p14:tracePt t="71911" x="2947988" y="6467475"/>
          <p14:tracePt t="71924" x="2935288" y="6467475"/>
          <p14:tracePt t="71931" x="2935288" y="6480175"/>
          <p14:tracePt t="71952" x="2935288" y="6492875"/>
          <p14:tracePt t="71966" x="2935288" y="6503988"/>
          <p14:tracePt t="71987" x="2935288" y="6516688"/>
          <p14:tracePt t="72000" x="2935288" y="6529388"/>
          <p14:tracePt t="72007" x="2947988" y="6529388"/>
          <p14:tracePt t="72021" x="2947988" y="6540500"/>
          <p14:tracePt t="72029" x="2959100" y="6540500"/>
          <p14:tracePt t="72042" x="2971800" y="6540500"/>
          <p14:tracePt t="72048" x="2971800" y="6553200"/>
          <p14:tracePt t="72064" x="2984500" y="6553200"/>
          <p14:tracePt t="72077" x="2984500" y="6565900"/>
          <p14:tracePt t="72083" x="2995613" y="6565900"/>
          <p14:tracePt t="72090" x="3008313" y="6565900"/>
          <p14:tracePt t="72098" x="3008313" y="6578600"/>
          <p14:tracePt t="72112" x="3021013" y="6578600"/>
          <p14:tracePt t="72125" x="3032125" y="6578600"/>
          <p14:tracePt t="72149" x="3044825" y="6589713"/>
          <p14:tracePt t="72167" x="3057525" y="6589713"/>
          <p14:tracePt t="72188" x="3068638" y="6589713"/>
          <p14:tracePt t="72201" x="3081338" y="6589713"/>
          <p14:tracePt t="72222" x="3094038" y="6578600"/>
          <p14:tracePt t="72230" x="3105150" y="6578600"/>
          <p14:tracePt t="72236" x="3117850" y="6578600"/>
          <p14:tracePt t="72243" x="3130550" y="6565900"/>
          <p14:tracePt t="72250" x="3141663" y="6565900"/>
          <p14:tracePt t="72256" x="3167063" y="6553200"/>
          <p14:tracePt t="72265" x="3178175" y="6540500"/>
          <p14:tracePt t="72271" x="3190875" y="6529388"/>
          <p14:tracePt t="72284" x="3203575" y="6516688"/>
          <p14:tracePt t="72300" x="3214688" y="6503988"/>
          <p14:tracePt t="72305" x="3227388" y="6503988"/>
          <p14:tracePt t="72319" x="3240088" y="6503988"/>
          <p14:tracePt t="72326" x="3240088" y="6492875"/>
          <p14:tracePt t="72340" x="3252788" y="6492875"/>
          <p14:tracePt t="72354" x="3252788" y="6480175"/>
          <p14:tracePt t="72388" x="3263900" y="6467475"/>
          <p14:tracePt t="72409" x="3263900" y="6456363"/>
          <p14:tracePt t="72423" x="3263900" y="6443663"/>
          <p14:tracePt t="72430" x="3263900" y="6430963"/>
          <p14:tracePt t="72437" x="3263900" y="6419850"/>
          <p14:tracePt t="72444" x="3263900" y="6407150"/>
          <p14:tracePt t="72457" x="3263900" y="6383338"/>
          <p14:tracePt t="72465" x="3252788" y="6370638"/>
          <p14:tracePt t="72472" x="3252788" y="6346825"/>
          <p14:tracePt t="72478" x="3252788" y="6334125"/>
          <p14:tracePt t="72486" x="3252788" y="6321425"/>
          <p14:tracePt t="72498" x="3252788" y="6310313"/>
          <p14:tracePt t="72520" x="3252788" y="6284913"/>
          <p14:tracePt t="72549" x="3252788" y="6273800"/>
          <p14:tracePt t="72568" x="3252788" y="6261100"/>
          <p14:tracePt t="72581" x="3252788" y="6248400"/>
          <p14:tracePt t="72603" x="3252788" y="6237288"/>
          <p14:tracePt t="72624" x="3252788" y="6224588"/>
          <p14:tracePt t="72672" x="3263900" y="6224588"/>
          <p14:tracePt t="72680" x="3263900" y="6211888"/>
          <p14:tracePt t="72707" x="3276600" y="6211888"/>
          <p14:tracePt t="72735" x="3289300" y="6211888"/>
          <p14:tracePt t="72755" x="3300413" y="6211888"/>
          <p14:tracePt t="72769" x="3300413" y="6200775"/>
          <p14:tracePt t="72776" x="3313113" y="6200775"/>
          <p14:tracePt t="72783" x="3325813" y="6200775"/>
          <p14:tracePt t="72797" x="3336925" y="6200775"/>
          <p14:tracePt t="72804" x="3336925" y="6188075"/>
          <p14:tracePt t="72818" x="3349625" y="6188075"/>
          <p14:tracePt t="72825" x="3349625" y="6175375"/>
          <p14:tracePt t="72831" x="3373438" y="6175375"/>
          <p14:tracePt t="72838" x="3373438" y="6164263"/>
          <p14:tracePt t="72846" x="3386138" y="6164263"/>
          <p14:tracePt t="72852" x="3422650" y="6138863"/>
          <p14:tracePt t="72859" x="3471863" y="6115050"/>
          <p14:tracePt t="72865" x="3508375" y="6078538"/>
          <p14:tracePt t="72873" x="3568700" y="6065838"/>
          <p14:tracePt t="72881" x="3665538" y="6018213"/>
          <p14:tracePt t="72887" x="3738563" y="5981700"/>
          <p14:tracePt t="72893" x="3800475" y="5945188"/>
          <p14:tracePt t="72900" x="3836988" y="5919788"/>
          <p14:tracePt t="72907" x="3897313" y="5883275"/>
          <p14:tracePt t="72915" x="3946525" y="5870575"/>
          <p14:tracePt t="72922" x="3959225" y="5859463"/>
          <p14:tracePt t="72929" x="4006850" y="5846763"/>
          <p14:tracePt t="72936" x="4043363" y="5834063"/>
          <p14:tracePt t="72942" x="4092575" y="5810250"/>
          <p14:tracePt t="72950" x="4152900" y="5797550"/>
          <p14:tracePt t="72956" x="4178300" y="5773738"/>
          <p14:tracePt t="72964" x="4238625" y="5761038"/>
          <p14:tracePt t="72969" x="4262438" y="5761038"/>
          <p14:tracePt t="72977" x="4287838" y="5749925"/>
          <p14:tracePt t="72983" x="4335463" y="5749925"/>
          <p14:tracePt t="72990" x="4384675" y="5737225"/>
          <p14:tracePt t="73002" x="4408488" y="5724525"/>
          <p14:tracePt t="73004" x="4457700" y="5724525"/>
          <p14:tracePt t="73011" x="4518025" y="5713413"/>
          <p14:tracePt t="73018" x="4554538" y="5700713"/>
          <p14:tracePt t="73025" x="4627563" y="5688013"/>
          <p14:tracePt t="73031" x="4713288" y="5688013"/>
          <p14:tracePt t="73039" x="4775200" y="5688013"/>
          <p14:tracePt t="73050" x="4835525" y="5688013"/>
          <p14:tracePt t="73052" x="4884738" y="5688013"/>
          <p14:tracePt t="73060" x="4945063" y="5688013"/>
          <p14:tracePt t="73067" x="5018088" y="5676900"/>
          <p14:tracePt t="73074" x="5091113" y="5664200"/>
          <p14:tracePt t="73081" x="5140325" y="5664200"/>
          <p14:tracePt t="73088" x="5187950" y="5664200"/>
          <p14:tracePt t="73095" x="5260975" y="5664200"/>
          <p14:tracePt t="73100" x="5334000" y="5676900"/>
          <p14:tracePt t="73108" x="5395913" y="5676900"/>
          <p14:tracePt t="73115" x="5492750" y="5688013"/>
          <p14:tracePt t="73122" x="5565775" y="5700713"/>
          <p14:tracePt t="73131" x="5627688" y="5713413"/>
          <p14:tracePt t="73136" x="5664200" y="5713413"/>
          <p14:tracePt t="73143" x="5748338" y="5724525"/>
          <p14:tracePt t="73150" x="5797550" y="5724525"/>
          <p14:tracePt t="73157" x="5846763" y="5724525"/>
          <p14:tracePt t="73165" x="5894388" y="5737225"/>
          <p14:tracePt t="73172" x="5919788" y="5749925"/>
          <p14:tracePt t="73177" x="5943600" y="5749925"/>
          <p14:tracePt t="73184" x="5956300" y="5749925"/>
          <p14:tracePt t="73192" x="5980113" y="5761038"/>
          <p14:tracePt t="73198" x="5992813" y="5761038"/>
          <p14:tracePt t="73214" x="6003925" y="5761038"/>
          <p14:tracePt t="73219" x="6003925" y="5773738"/>
          <p14:tracePt t="73254" x="6016625" y="5773738"/>
          <p14:tracePt t="73261" x="6016625" y="5786438"/>
          <p14:tracePt t="73282" x="6029325" y="5797550"/>
          <p14:tracePt t="73288" x="6029325" y="5810250"/>
          <p14:tracePt t="73296" x="6040438" y="5822950"/>
          <p14:tracePt t="73302" x="6053138" y="5859463"/>
          <p14:tracePt t="73309" x="6053138" y="5907088"/>
          <p14:tracePt t="73316" x="6053138" y="5932488"/>
          <p14:tracePt t="73324" x="6053138" y="5969000"/>
          <p14:tracePt t="73331" x="6053138" y="6005513"/>
          <p14:tracePt t="73337" x="6053138" y="6054725"/>
          <p14:tracePt t="73345" x="6053138" y="6091238"/>
          <p14:tracePt t="73350" x="6053138" y="6138863"/>
          <p14:tracePt t="73358" x="6040438" y="6175375"/>
          <p14:tracePt t="73365" x="6029325" y="6224588"/>
          <p14:tracePt t="73372" x="6016625" y="6273800"/>
          <p14:tracePt t="73379" x="5992813" y="6321425"/>
          <p14:tracePt t="73386" x="5967413" y="6370638"/>
          <p14:tracePt t="73392" x="5956300" y="6407150"/>
          <p14:tracePt t="73401" x="5930900" y="6430963"/>
          <p14:tracePt t="73407" x="5907088" y="6467475"/>
          <p14:tracePt t="73414" x="5883275" y="6503988"/>
          <p14:tracePt t="73420" x="5857875" y="6516688"/>
          <p14:tracePt t="73427" x="5834063" y="6540500"/>
          <p14:tracePt t="73434" x="5784850" y="6553200"/>
          <p14:tracePt t="73441" x="5748338" y="6578600"/>
          <p14:tracePt t="73450" x="5724525" y="6589713"/>
          <p14:tracePt t="73455" x="5700713" y="6602413"/>
          <p14:tracePt t="73462" x="5688013" y="6602413"/>
          <p14:tracePt t="73468" x="5664200" y="6602413"/>
          <p14:tracePt t="73476" x="5638800" y="6615113"/>
          <p14:tracePt t="73482" x="5614988" y="6615113"/>
          <p14:tracePt t="73490" x="5602288" y="6615113"/>
          <p14:tracePt t="73498" x="5578475" y="6615113"/>
          <p14:tracePt t="73503" x="5565775" y="6615113"/>
          <p14:tracePt t="73510" x="5541963" y="6615113"/>
          <p14:tracePt t="73517" x="5505450" y="6615113"/>
          <p14:tracePt t="73523" x="5445125" y="6615113"/>
          <p14:tracePt t="73531" x="5432425" y="6615113"/>
          <p14:tracePt t="73538" x="5419725" y="6615113"/>
          <p14:tracePt t="73545" x="5383213" y="6615113"/>
          <p14:tracePt t="73551" x="5359400" y="6615113"/>
          <p14:tracePt t="73559" x="5346700" y="6602413"/>
          <p14:tracePt t="73565" x="5322888" y="6589713"/>
          <p14:tracePt t="73572" x="5310188" y="6589713"/>
          <p14:tracePt t="73581" x="5297488" y="6589713"/>
          <p14:tracePt t="73593" x="5286375" y="6578600"/>
          <p14:tracePt t="73600" x="5273675" y="6565900"/>
          <p14:tracePt t="73628" x="5260975" y="6565900"/>
          <p14:tracePt t="73642" x="5260975" y="6553200"/>
          <p14:tracePt t="73648" x="5249863" y="6553200"/>
          <p14:tracePt t="73669" x="5237163" y="6553200"/>
          <p14:tracePt t="73690" x="5237163" y="6540500"/>
          <p14:tracePt t="73704" x="5237163" y="6529388"/>
          <p14:tracePt t="73711" x="5249863" y="6516688"/>
          <p14:tracePt t="73718" x="5249863" y="6492875"/>
          <p14:tracePt t="73725" x="5260975" y="6480175"/>
          <p14:tracePt t="73731" x="5286375" y="6456363"/>
          <p14:tracePt t="73738" x="5310188" y="6419850"/>
          <p14:tracePt t="73749" x="5334000" y="6394450"/>
          <p14:tracePt t="73752" x="5346700" y="6370638"/>
          <p14:tracePt t="73759" x="5370513" y="6346825"/>
          <p14:tracePt t="73766" x="5419725" y="6310313"/>
          <p14:tracePt t="73773" x="5445125" y="6284913"/>
          <p14:tracePt t="73781" x="5492750" y="6237288"/>
          <p14:tracePt t="73787" x="5554663" y="6188075"/>
          <p14:tracePt t="73795" x="5602288" y="6151563"/>
          <p14:tracePt t="73800" x="5651500" y="6102350"/>
          <p14:tracePt t="73808" x="5711825" y="6065838"/>
          <p14:tracePt t="73815" x="5748338" y="6042025"/>
          <p14:tracePt t="73822" x="5773738" y="6018213"/>
          <p14:tracePt t="73829" x="5810250" y="5992813"/>
          <p14:tracePt t="73836" x="5834063" y="5981700"/>
          <p14:tracePt t="73843" x="5857875" y="5969000"/>
          <p14:tracePt t="73850" x="5870575" y="5956300"/>
          <p14:tracePt t="73856" x="5883275" y="5956300"/>
          <p14:tracePt t="73864" x="5894388" y="5945188"/>
          <p14:tracePt t="73877" x="5907088" y="5945188"/>
          <p14:tracePt t="73891" x="5919788" y="5945188"/>
          <p14:tracePt t="73905" x="5919788" y="5932488"/>
          <p14:tracePt t="73926" x="5930900" y="5932488"/>
          <p14:tracePt t="73981" x="5930900" y="5945188"/>
          <p14:tracePt t="73988" x="5943600" y="5945188"/>
          <p14:tracePt t="74442" x="5930900" y="5932488"/>
          <p14:tracePt t="74447" x="5919788" y="5919788"/>
          <p14:tracePt t="74455" x="5919788" y="5907088"/>
          <p14:tracePt t="74460" x="5907088" y="5883275"/>
          <p14:tracePt t="74470" x="5907088" y="5859463"/>
          <p14:tracePt t="74472" x="5894388" y="5846763"/>
          <p14:tracePt t="74481" x="5894388" y="5822950"/>
          <p14:tracePt t="74487" x="5883275" y="5786438"/>
          <p14:tracePt t="74494" x="5883275" y="5773738"/>
          <p14:tracePt t="74501" x="5883275" y="5749925"/>
          <p14:tracePt t="74508" x="5870575" y="5724525"/>
          <p14:tracePt t="74515" x="5870575" y="5713413"/>
          <p14:tracePt t="74521" x="5870575" y="5688013"/>
          <p14:tracePt t="74528" x="5870575" y="5676900"/>
          <p14:tracePt t="74535" x="5870575" y="5664200"/>
          <p14:tracePt t="74542" x="5870575" y="5651500"/>
          <p14:tracePt t="74550" x="5870575" y="5640388"/>
          <p14:tracePt t="74556" x="5870575" y="5627688"/>
          <p14:tracePt t="74565" x="5870575" y="5614988"/>
          <p14:tracePt t="74570" x="5883275" y="5591175"/>
          <p14:tracePt t="74577" x="5883275" y="5578475"/>
          <p14:tracePt t="74583" x="5883275" y="5567363"/>
          <p14:tracePt t="74591" x="5883275" y="5554663"/>
          <p14:tracePt t="74600" x="5894388" y="5541963"/>
          <p14:tracePt t="74605" x="5894388" y="5518150"/>
          <p14:tracePt t="74618" x="5907088" y="5518150"/>
          <p14:tracePt t="74625" x="5907088" y="5505450"/>
          <p14:tracePt t="74632" x="5907088" y="5494338"/>
          <p14:tracePt t="74639" x="5907088" y="5468938"/>
          <p14:tracePt t="74649" x="5919788" y="5457825"/>
          <p14:tracePt t="74653" x="5930900" y="5445125"/>
          <p14:tracePt t="74660" x="5930900" y="5432425"/>
          <p14:tracePt t="74666" x="5930900" y="5408613"/>
          <p14:tracePt t="74674" x="5930900" y="5395913"/>
          <p14:tracePt t="74682" x="5943600" y="5384800"/>
          <p14:tracePt t="74688" x="5943600" y="5372100"/>
          <p14:tracePt t="74695" x="5956300" y="5372100"/>
          <p14:tracePt t="74700" x="5956300" y="5359400"/>
          <p14:tracePt t="74708" x="5956300" y="5348288"/>
          <p14:tracePt t="74715" x="5967413" y="5335588"/>
          <p14:tracePt t="74729" x="5967413" y="5322888"/>
          <p14:tracePt t="74736" x="5980113" y="5311775"/>
          <p14:tracePt t="74757" x="5980113" y="5299075"/>
          <p14:tracePt t="74770" x="5992813" y="5299075"/>
          <p14:tracePt t="74784" x="6003925" y="5286375"/>
          <p14:tracePt t="74798" x="6003925" y="5273675"/>
          <p14:tracePt t="74819" x="6003925" y="5262563"/>
          <p14:tracePt t="74847" x="6016625" y="5249863"/>
          <p14:tracePt t="74889" x="6016625" y="5237163"/>
          <p14:tracePt t="75326" x="6016625" y="5249863"/>
          <p14:tracePt t="75332" x="5992813" y="5262563"/>
          <p14:tracePt t="75339" x="5967413" y="5286375"/>
          <p14:tracePt t="75353" x="5919788" y="5322888"/>
          <p14:tracePt t="75362" x="5883275" y="5359400"/>
          <p14:tracePt t="75371" x="5834063" y="5395913"/>
          <p14:tracePt t="75373" x="5773738" y="5445125"/>
          <p14:tracePt t="75385" x="5700713" y="5468938"/>
          <p14:tracePt t="75390" x="5651500" y="5505450"/>
          <p14:tracePt t="75394" x="5578475" y="5541963"/>
          <p14:tracePt t="75401" x="5492750" y="5578475"/>
          <p14:tracePt t="75407" x="5445125" y="5603875"/>
          <p14:tracePt t="75414" x="5370513" y="5627688"/>
          <p14:tracePt t="75422" x="5297488" y="5664200"/>
          <p14:tracePt t="75428" x="5249863" y="5664200"/>
          <p14:tracePt t="75434" x="5200650" y="5688013"/>
          <p14:tracePt t="75442" x="5164138" y="5688013"/>
          <p14:tracePt t="75449" x="5103813" y="5700713"/>
          <p14:tracePt t="75456" x="5067300" y="5700713"/>
          <p14:tracePt t="75464" x="5041900" y="5700713"/>
          <p14:tracePt t="75470" x="5018088" y="5700713"/>
          <p14:tracePt t="75476" x="5005388" y="5700713"/>
          <p14:tracePt t="75484" x="4994275" y="5700713"/>
          <p14:tracePt t="75490" x="4968875" y="5700713"/>
          <p14:tracePt t="75500" x="4945063" y="5713413"/>
          <p14:tracePt t="75505" x="4921250" y="5713413"/>
          <p14:tracePt t="75512" x="4895850" y="5713413"/>
          <p14:tracePt t="75518" x="4872038" y="5713413"/>
          <p14:tracePt t="75525" x="4848225" y="5713413"/>
          <p14:tracePt t="75532" x="4799013" y="5724525"/>
          <p14:tracePt t="75539" x="4749800" y="5724525"/>
          <p14:tracePt t="75548" x="4713288" y="5724525"/>
          <p14:tracePt t="75553" x="4676775" y="5724525"/>
          <p14:tracePt t="75559" x="4627563" y="5724525"/>
          <p14:tracePt t="75567" x="4591050" y="5724525"/>
          <p14:tracePt t="75574" x="4567238" y="5724525"/>
          <p14:tracePt t="75581" x="4554538" y="5724525"/>
          <p14:tracePt t="75588" x="4518025" y="5724525"/>
          <p14:tracePt t="75595" x="4494213" y="5724525"/>
          <p14:tracePt t="75602" x="4470400" y="5724525"/>
          <p14:tracePt t="75608" x="4433888" y="5724525"/>
          <p14:tracePt t="75615" x="4397375" y="5724525"/>
          <p14:tracePt t="75622" x="4371975" y="5724525"/>
          <p14:tracePt t="75629" x="4348163" y="5724525"/>
          <p14:tracePt t="75636" x="4324350" y="5724525"/>
          <p14:tracePt t="75643" x="4311650" y="5724525"/>
          <p14:tracePt t="75649" x="4298950" y="5724525"/>
          <p14:tracePt t="75657" x="4275138" y="5724525"/>
          <p14:tracePt t="75665" x="4251325" y="5737225"/>
          <p14:tracePt t="75671" x="4238625" y="5737225"/>
          <p14:tracePt t="75684" x="4225925" y="5749925"/>
          <p14:tracePt t="75691" x="4214813" y="5749925"/>
          <p14:tracePt t="75705" x="4202113" y="5749925"/>
          <p14:tracePt t="75719" x="4189413" y="5749925"/>
          <p14:tracePt t="75749" x="4178300" y="5749925"/>
          <p14:tracePt t="75774" x="4178300" y="5737225"/>
          <p14:tracePt t="75781" x="4178300" y="5724525"/>
          <p14:tracePt t="75788" x="4225925" y="5676900"/>
          <p14:tracePt t="75795" x="4397375" y="5494338"/>
          <p14:tracePt t="75801" x="4702175" y="5249863"/>
          <p14:tracePt t="75809" x="4945063" y="5067300"/>
          <p14:tracePt t="75815" x="5273675" y="4872038"/>
          <p14:tracePt t="75823" x="5565775" y="4714875"/>
          <p14:tracePt t="75831" x="5761038" y="4640263"/>
          <p14:tracePt t="75837" x="6003925" y="4530725"/>
          <p14:tracePt t="75843" x="6151563" y="4457700"/>
          <p14:tracePt t="75850" x="6272213" y="4410075"/>
          <p14:tracePt t="75858" x="6345238" y="4384675"/>
          <p14:tracePt t="75864" x="6407150" y="4337050"/>
          <p14:tracePt t="75872" x="6430963" y="4324350"/>
          <p14:tracePt t="75879" x="6443663" y="4324350"/>
          <p14:tracePt t="75885" x="6443663" y="4311650"/>
          <p14:tracePt t="75893" x="6454775" y="4311650"/>
          <p14:tracePt t="75927" x="6467475" y="4311650"/>
          <p14:tracePt t="78097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6|1.6|10.6|6.6|16.6|1.9|13.6|5.2|14.1|18.6|2|7.4|15.5|7.9|4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8|3.9|1.1|22.5|26.6|12.6|6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8.5|2.3|6|5.8|7.1|3.7|5.1|5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6.1|5.1|3.1|8.7|5.4|8|4.1|22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6.1|5.1|3.1|8.7|5.4|8|4.1|22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7.4|4.5|22.8|17.7|17.2|7.7|4.2|15|15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|1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5|1.9"/>
</p:tagLst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644</TotalTime>
  <Words>1054</Words>
  <Application>Microsoft Office PowerPoint</Application>
  <PresentationFormat>Widescreen</PresentationFormat>
  <Paragraphs>217</Paragraphs>
  <Slides>20</Slides>
  <Notes>4</Notes>
  <HiddenSlides>0</HiddenSlides>
  <MMClips>19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Abadi</vt:lpstr>
      <vt:lpstr>Arial</vt:lpstr>
      <vt:lpstr>Biome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  <vt:lpstr>Outline</vt:lpstr>
      <vt:lpstr>The Distance Between Two points</vt:lpstr>
      <vt:lpstr>The Midpoint of a Line</vt:lpstr>
      <vt:lpstr>Gradient of a Line</vt:lpstr>
      <vt:lpstr>Inclination of a Line</vt:lpstr>
      <vt:lpstr>Equation of a Line</vt:lpstr>
      <vt:lpstr>Perpendicular Lines</vt:lpstr>
      <vt:lpstr>Median of a triangle</vt:lpstr>
      <vt:lpstr>Altitude</vt:lpstr>
      <vt:lpstr>Altitude</vt:lpstr>
      <vt:lpstr>Perpendicular bisector</vt:lpstr>
      <vt:lpstr>Collinear Points</vt:lpstr>
      <vt:lpstr>X Intercept</vt:lpstr>
      <vt:lpstr>PowerPoint Presentation</vt:lpstr>
      <vt:lpstr>RS Questions</vt:lpstr>
      <vt:lpstr>PowerPoint Presentation</vt:lpstr>
      <vt:lpstr>Books Used To Compile The Slides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 Boshielo</dc:creator>
  <cp:lastModifiedBy>KAMOGELO MALEKA</cp:lastModifiedBy>
  <cp:revision>38</cp:revision>
  <dcterms:created xsi:type="dcterms:W3CDTF">2023-12-16T09:54:27Z</dcterms:created>
  <dcterms:modified xsi:type="dcterms:W3CDTF">2025-05-18T14:54:28Z</dcterms:modified>
</cp:coreProperties>
</file>

<file path=docProps/thumbnail.jpeg>
</file>